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0"/>
  </p:notesMasterIdLst>
  <p:sldIdLst>
    <p:sldId id="347" r:id="rId3"/>
    <p:sldId id="348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20" r:id="rId24"/>
    <p:sldId id="323" r:id="rId25"/>
    <p:sldId id="324" r:id="rId26"/>
    <p:sldId id="325" r:id="rId27"/>
    <p:sldId id="326" r:id="rId28"/>
    <p:sldId id="319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5" r:id="rId47"/>
    <p:sldId id="346" r:id="rId48"/>
    <p:sldId id="34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FAD031-B1FF-41CC-A326-4A9244913B4A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D525D45-5270-48FE-AA02-0EC75C031C2E}">
      <dgm:prSet/>
      <dgm:spPr/>
      <dgm:t>
        <a:bodyPr/>
        <a:lstStyle/>
        <a:p>
          <a:r>
            <a:rPr lang="en-US"/>
            <a:t>Clean up the Hard Drive</a:t>
          </a:r>
        </a:p>
      </dgm:t>
    </dgm:pt>
    <dgm:pt modelId="{A6B65905-6B3D-4802-9F9C-2E558C0D0C84}" type="parTrans" cxnId="{FE14DBDB-8EC9-4618-8B35-2C0497CDCEA4}">
      <dgm:prSet/>
      <dgm:spPr/>
      <dgm:t>
        <a:bodyPr/>
        <a:lstStyle/>
        <a:p>
          <a:endParaRPr lang="en-US"/>
        </a:p>
      </dgm:t>
    </dgm:pt>
    <dgm:pt modelId="{1CC3812F-4384-4A70-ACAB-91C53551A053}" type="sibTrans" cxnId="{FE14DBDB-8EC9-4618-8B35-2C0497CDCEA4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6783B96-8D6F-49EC-9633-F46C3D32B97C}">
      <dgm:prSet/>
      <dgm:spPr/>
      <dgm:t>
        <a:bodyPr/>
        <a:lstStyle/>
        <a:p>
          <a:r>
            <a:rPr lang="en-US"/>
            <a:t>Defrag the Hard Drive</a:t>
          </a:r>
        </a:p>
      </dgm:t>
    </dgm:pt>
    <dgm:pt modelId="{06FD2D93-1FBB-4FA4-AED8-20686FBAAED4}" type="parTrans" cxnId="{FD4CFF41-A7B8-4875-B405-51E147C73B7B}">
      <dgm:prSet/>
      <dgm:spPr/>
      <dgm:t>
        <a:bodyPr/>
        <a:lstStyle/>
        <a:p>
          <a:endParaRPr lang="en-US"/>
        </a:p>
      </dgm:t>
    </dgm:pt>
    <dgm:pt modelId="{3C56A5F9-6C38-4F75-AD51-A1A33E001C61}" type="sibTrans" cxnId="{FD4CFF41-A7B8-4875-B405-51E147C73B7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1EF4604-7473-4FDE-8627-FF3A92AA9499}">
      <dgm:prSet/>
      <dgm:spPr/>
      <dgm:t>
        <a:bodyPr/>
        <a:lstStyle/>
        <a:p>
          <a:r>
            <a:rPr lang="en-US"/>
            <a:t>Check the Hard Drive for Errors</a:t>
          </a:r>
        </a:p>
      </dgm:t>
    </dgm:pt>
    <dgm:pt modelId="{3F7A382C-023D-4421-8421-1A235407C312}" type="parTrans" cxnId="{2E4E835A-423B-44E0-9938-565F71DF937B}">
      <dgm:prSet/>
      <dgm:spPr/>
      <dgm:t>
        <a:bodyPr/>
        <a:lstStyle/>
        <a:p>
          <a:endParaRPr lang="en-US"/>
        </a:p>
      </dgm:t>
    </dgm:pt>
    <dgm:pt modelId="{C99616C3-E2D6-4438-B831-DFAE0524FB8D}" type="sibTrans" cxnId="{2E4E835A-423B-44E0-9938-565F71DF937B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448BEECC-90D6-4DEF-A10D-A79FF507F234}" type="pres">
      <dgm:prSet presAssocID="{E5FAD031-B1FF-41CC-A326-4A9244913B4A}" presName="Name0" presStyleCnt="0">
        <dgm:presLayoutVars>
          <dgm:animLvl val="lvl"/>
          <dgm:resizeHandles val="exact"/>
        </dgm:presLayoutVars>
      </dgm:prSet>
      <dgm:spPr/>
    </dgm:pt>
    <dgm:pt modelId="{B9A3434A-1381-4E45-9049-F01151FB9691}" type="pres">
      <dgm:prSet presAssocID="{BD525D45-5270-48FE-AA02-0EC75C031C2E}" presName="compositeNode" presStyleCnt="0">
        <dgm:presLayoutVars>
          <dgm:bulletEnabled val="1"/>
        </dgm:presLayoutVars>
      </dgm:prSet>
      <dgm:spPr/>
    </dgm:pt>
    <dgm:pt modelId="{9894928C-38C6-4AA0-BC73-7C744E09079C}" type="pres">
      <dgm:prSet presAssocID="{BD525D45-5270-48FE-AA02-0EC75C031C2E}" presName="bgRect" presStyleLbl="bgAccFollowNode1" presStyleIdx="0" presStyleCnt="3"/>
      <dgm:spPr/>
    </dgm:pt>
    <dgm:pt modelId="{66C92D97-2012-4310-B63D-F363842844C6}" type="pres">
      <dgm:prSet presAssocID="{1CC3812F-4384-4A70-ACAB-91C53551A053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0AD73DB1-18B0-4192-8100-CCF5CCF149CF}" type="pres">
      <dgm:prSet presAssocID="{BD525D45-5270-48FE-AA02-0EC75C031C2E}" presName="bottomLine" presStyleLbl="alignNode1" presStyleIdx="1" presStyleCnt="6">
        <dgm:presLayoutVars/>
      </dgm:prSet>
      <dgm:spPr/>
    </dgm:pt>
    <dgm:pt modelId="{5A6E3BFF-B45F-4D0B-B9AF-D68F63900FA4}" type="pres">
      <dgm:prSet presAssocID="{BD525D45-5270-48FE-AA02-0EC75C031C2E}" presName="nodeText" presStyleLbl="bgAccFollowNode1" presStyleIdx="0" presStyleCnt="3">
        <dgm:presLayoutVars>
          <dgm:bulletEnabled val="1"/>
        </dgm:presLayoutVars>
      </dgm:prSet>
      <dgm:spPr/>
    </dgm:pt>
    <dgm:pt modelId="{4EA6854D-F698-4708-8687-430D9381C449}" type="pres">
      <dgm:prSet presAssocID="{1CC3812F-4384-4A70-ACAB-91C53551A053}" presName="sibTrans" presStyleCnt="0"/>
      <dgm:spPr/>
    </dgm:pt>
    <dgm:pt modelId="{3E881125-EED9-4442-B831-C8E2A7E76AB2}" type="pres">
      <dgm:prSet presAssocID="{36783B96-8D6F-49EC-9633-F46C3D32B97C}" presName="compositeNode" presStyleCnt="0">
        <dgm:presLayoutVars>
          <dgm:bulletEnabled val="1"/>
        </dgm:presLayoutVars>
      </dgm:prSet>
      <dgm:spPr/>
    </dgm:pt>
    <dgm:pt modelId="{28D24E72-6992-4D96-A423-CE091BED31A0}" type="pres">
      <dgm:prSet presAssocID="{36783B96-8D6F-49EC-9633-F46C3D32B97C}" presName="bgRect" presStyleLbl="bgAccFollowNode1" presStyleIdx="1" presStyleCnt="3"/>
      <dgm:spPr/>
    </dgm:pt>
    <dgm:pt modelId="{20C1E93B-3071-4CE8-8C4E-50F7CCD9242A}" type="pres">
      <dgm:prSet presAssocID="{3C56A5F9-6C38-4F75-AD51-A1A33E001C61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4F6CB246-286D-4D66-9405-F16F565E3920}" type="pres">
      <dgm:prSet presAssocID="{36783B96-8D6F-49EC-9633-F46C3D32B97C}" presName="bottomLine" presStyleLbl="alignNode1" presStyleIdx="3" presStyleCnt="6">
        <dgm:presLayoutVars/>
      </dgm:prSet>
      <dgm:spPr/>
    </dgm:pt>
    <dgm:pt modelId="{D2BD8580-F582-44CD-BBB3-DD768057E5CA}" type="pres">
      <dgm:prSet presAssocID="{36783B96-8D6F-49EC-9633-F46C3D32B97C}" presName="nodeText" presStyleLbl="bgAccFollowNode1" presStyleIdx="1" presStyleCnt="3">
        <dgm:presLayoutVars>
          <dgm:bulletEnabled val="1"/>
        </dgm:presLayoutVars>
      </dgm:prSet>
      <dgm:spPr/>
    </dgm:pt>
    <dgm:pt modelId="{501EDA67-7B6C-4EEA-9599-80D4BFC46693}" type="pres">
      <dgm:prSet presAssocID="{3C56A5F9-6C38-4F75-AD51-A1A33E001C61}" presName="sibTrans" presStyleCnt="0"/>
      <dgm:spPr/>
    </dgm:pt>
    <dgm:pt modelId="{F395C88F-3500-42CF-9E3D-DD3870A7B1C1}" type="pres">
      <dgm:prSet presAssocID="{D1EF4604-7473-4FDE-8627-FF3A92AA9499}" presName="compositeNode" presStyleCnt="0">
        <dgm:presLayoutVars>
          <dgm:bulletEnabled val="1"/>
        </dgm:presLayoutVars>
      </dgm:prSet>
      <dgm:spPr/>
    </dgm:pt>
    <dgm:pt modelId="{6BDA092B-3E58-44A1-B7FB-680DC89D3D30}" type="pres">
      <dgm:prSet presAssocID="{D1EF4604-7473-4FDE-8627-FF3A92AA9499}" presName="bgRect" presStyleLbl="bgAccFollowNode1" presStyleIdx="2" presStyleCnt="3"/>
      <dgm:spPr/>
    </dgm:pt>
    <dgm:pt modelId="{7628FCA4-09CC-435E-A504-6C6810200F59}" type="pres">
      <dgm:prSet presAssocID="{C99616C3-E2D6-4438-B831-DFAE0524FB8D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43113F50-65EF-4613-B626-91E8DD66936A}" type="pres">
      <dgm:prSet presAssocID="{D1EF4604-7473-4FDE-8627-FF3A92AA9499}" presName="bottomLine" presStyleLbl="alignNode1" presStyleIdx="5" presStyleCnt="6">
        <dgm:presLayoutVars/>
      </dgm:prSet>
      <dgm:spPr/>
    </dgm:pt>
    <dgm:pt modelId="{13D0C188-11DC-422E-9A15-D6913109ADC9}" type="pres">
      <dgm:prSet presAssocID="{D1EF4604-7473-4FDE-8627-FF3A92AA9499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4223AE0B-15AC-47A0-867C-174EDB158DBD}" type="presOf" srcId="{36783B96-8D6F-49EC-9633-F46C3D32B97C}" destId="{D2BD8580-F582-44CD-BBB3-DD768057E5CA}" srcOrd="1" destOrd="0" presId="urn:microsoft.com/office/officeart/2016/7/layout/BasicLinearProcessNumbered"/>
    <dgm:cxn modelId="{FC185922-E749-48D7-A976-CBAB0B9F231F}" type="presOf" srcId="{36783B96-8D6F-49EC-9633-F46C3D32B97C}" destId="{28D24E72-6992-4D96-A423-CE091BED31A0}" srcOrd="0" destOrd="0" presId="urn:microsoft.com/office/officeart/2016/7/layout/BasicLinearProcessNumbered"/>
    <dgm:cxn modelId="{FD4CFF41-A7B8-4875-B405-51E147C73B7B}" srcId="{E5FAD031-B1FF-41CC-A326-4A9244913B4A}" destId="{36783B96-8D6F-49EC-9633-F46C3D32B97C}" srcOrd="1" destOrd="0" parTransId="{06FD2D93-1FBB-4FA4-AED8-20686FBAAED4}" sibTransId="{3C56A5F9-6C38-4F75-AD51-A1A33E001C61}"/>
    <dgm:cxn modelId="{EB533E63-CA97-4558-9769-37431E2456BD}" type="presOf" srcId="{E5FAD031-B1FF-41CC-A326-4A9244913B4A}" destId="{448BEECC-90D6-4DEF-A10D-A79FF507F234}" srcOrd="0" destOrd="0" presId="urn:microsoft.com/office/officeart/2016/7/layout/BasicLinearProcessNumbered"/>
    <dgm:cxn modelId="{F276F246-E991-47AF-9487-F596EDF3C552}" type="presOf" srcId="{BD525D45-5270-48FE-AA02-0EC75C031C2E}" destId="{9894928C-38C6-4AA0-BC73-7C744E09079C}" srcOrd="0" destOrd="0" presId="urn:microsoft.com/office/officeart/2016/7/layout/BasicLinearProcessNumbered"/>
    <dgm:cxn modelId="{9A0F0B72-2E76-4DC3-A5BD-01FC2F6CC9B1}" type="presOf" srcId="{1CC3812F-4384-4A70-ACAB-91C53551A053}" destId="{66C92D97-2012-4310-B63D-F363842844C6}" srcOrd="0" destOrd="0" presId="urn:microsoft.com/office/officeart/2016/7/layout/BasicLinearProcessNumbered"/>
    <dgm:cxn modelId="{2E4E835A-423B-44E0-9938-565F71DF937B}" srcId="{E5FAD031-B1FF-41CC-A326-4A9244913B4A}" destId="{D1EF4604-7473-4FDE-8627-FF3A92AA9499}" srcOrd="2" destOrd="0" parTransId="{3F7A382C-023D-4421-8421-1A235407C312}" sibTransId="{C99616C3-E2D6-4438-B831-DFAE0524FB8D}"/>
    <dgm:cxn modelId="{25F6B89A-77E8-40F0-94A3-3D67E9F8B4D9}" type="presOf" srcId="{C99616C3-E2D6-4438-B831-DFAE0524FB8D}" destId="{7628FCA4-09CC-435E-A504-6C6810200F59}" srcOrd="0" destOrd="0" presId="urn:microsoft.com/office/officeart/2016/7/layout/BasicLinearProcessNumbered"/>
    <dgm:cxn modelId="{15E8B5A2-70E5-436A-A153-04C73AD227EB}" type="presOf" srcId="{3C56A5F9-6C38-4F75-AD51-A1A33E001C61}" destId="{20C1E93B-3071-4CE8-8C4E-50F7CCD9242A}" srcOrd="0" destOrd="0" presId="urn:microsoft.com/office/officeart/2016/7/layout/BasicLinearProcessNumbered"/>
    <dgm:cxn modelId="{2C7F52D9-AD85-441F-B878-4F73F57B4CA9}" type="presOf" srcId="{BD525D45-5270-48FE-AA02-0EC75C031C2E}" destId="{5A6E3BFF-B45F-4D0B-B9AF-D68F63900FA4}" srcOrd="1" destOrd="0" presId="urn:microsoft.com/office/officeart/2016/7/layout/BasicLinearProcessNumbered"/>
    <dgm:cxn modelId="{0E9692DB-69F3-43AF-8F02-4246168B8762}" type="presOf" srcId="{D1EF4604-7473-4FDE-8627-FF3A92AA9499}" destId="{13D0C188-11DC-422E-9A15-D6913109ADC9}" srcOrd="1" destOrd="0" presId="urn:microsoft.com/office/officeart/2016/7/layout/BasicLinearProcessNumbered"/>
    <dgm:cxn modelId="{FE14DBDB-8EC9-4618-8B35-2C0497CDCEA4}" srcId="{E5FAD031-B1FF-41CC-A326-4A9244913B4A}" destId="{BD525D45-5270-48FE-AA02-0EC75C031C2E}" srcOrd="0" destOrd="0" parTransId="{A6B65905-6B3D-4802-9F9C-2E558C0D0C84}" sibTransId="{1CC3812F-4384-4A70-ACAB-91C53551A053}"/>
    <dgm:cxn modelId="{5E5EEBFF-4283-4E43-ABCD-AADB4B90C3AF}" type="presOf" srcId="{D1EF4604-7473-4FDE-8627-FF3A92AA9499}" destId="{6BDA092B-3E58-44A1-B7FB-680DC89D3D30}" srcOrd="0" destOrd="0" presId="urn:microsoft.com/office/officeart/2016/7/layout/BasicLinearProcessNumbered"/>
    <dgm:cxn modelId="{C1393E39-050E-43DD-B5C6-057A21BB9094}" type="presParOf" srcId="{448BEECC-90D6-4DEF-A10D-A79FF507F234}" destId="{B9A3434A-1381-4E45-9049-F01151FB9691}" srcOrd="0" destOrd="0" presId="urn:microsoft.com/office/officeart/2016/7/layout/BasicLinearProcessNumbered"/>
    <dgm:cxn modelId="{58968E5D-EA68-4C41-82F5-6045C778FD7F}" type="presParOf" srcId="{B9A3434A-1381-4E45-9049-F01151FB9691}" destId="{9894928C-38C6-4AA0-BC73-7C744E09079C}" srcOrd="0" destOrd="0" presId="urn:microsoft.com/office/officeart/2016/7/layout/BasicLinearProcessNumbered"/>
    <dgm:cxn modelId="{FB44A2D6-819C-4805-8D4F-F8A3B41F5DB3}" type="presParOf" srcId="{B9A3434A-1381-4E45-9049-F01151FB9691}" destId="{66C92D97-2012-4310-B63D-F363842844C6}" srcOrd="1" destOrd="0" presId="urn:microsoft.com/office/officeart/2016/7/layout/BasicLinearProcessNumbered"/>
    <dgm:cxn modelId="{857CA2E3-0B46-46E7-BE58-A3690B667A2F}" type="presParOf" srcId="{B9A3434A-1381-4E45-9049-F01151FB9691}" destId="{0AD73DB1-18B0-4192-8100-CCF5CCF149CF}" srcOrd="2" destOrd="0" presId="urn:microsoft.com/office/officeart/2016/7/layout/BasicLinearProcessNumbered"/>
    <dgm:cxn modelId="{2C2302C0-4A7C-4B4E-A281-47C8646522C3}" type="presParOf" srcId="{B9A3434A-1381-4E45-9049-F01151FB9691}" destId="{5A6E3BFF-B45F-4D0B-B9AF-D68F63900FA4}" srcOrd="3" destOrd="0" presId="urn:microsoft.com/office/officeart/2016/7/layout/BasicLinearProcessNumbered"/>
    <dgm:cxn modelId="{362C94A6-CEF3-487C-9960-9E635852DFE8}" type="presParOf" srcId="{448BEECC-90D6-4DEF-A10D-A79FF507F234}" destId="{4EA6854D-F698-4708-8687-430D9381C449}" srcOrd="1" destOrd="0" presId="urn:microsoft.com/office/officeart/2016/7/layout/BasicLinearProcessNumbered"/>
    <dgm:cxn modelId="{B32B030F-5FCF-4B34-BEB5-366E95C03311}" type="presParOf" srcId="{448BEECC-90D6-4DEF-A10D-A79FF507F234}" destId="{3E881125-EED9-4442-B831-C8E2A7E76AB2}" srcOrd="2" destOrd="0" presId="urn:microsoft.com/office/officeart/2016/7/layout/BasicLinearProcessNumbered"/>
    <dgm:cxn modelId="{C4EF83DC-A2D2-4E49-B314-F9090707C97E}" type="presParOf" srcId="{3E881125-EED9-4442-B831-C8E2A7E76AB2}" destId="{28D24E72-6992-4D96-A423-CE091BED31A0}" srcOrd="0" destOrd="0" presId="urn:microsoft.com/office/officeart/2016/7/layout/BasicLinearProcessNumbered"/>
    <dgm:cxn modelId="{4E3329C9-A896-4EAD-97A0-9A2DDA9A8E9C}" type="presParOf" srcId="{3E881125-EED9-4442-B831-C8E2A7E76AB2}" destId="{20C1E93B-3071-4CE8-8C4E-50F7CCD9242A}" srcOrd="1" destOrd="0" presId="urn:microsoft.com/office/officeart/2016/7/layout/BasicLinearProcessNumbered"/>
    <dgm:cxn modelId="{5E8DAC75-018B-43ED-BD76-43F0331BCBAF}" type="presParOf" srcId="{3E881125-EED9-4442-B831-C8E2A7E76AB2}" destId="{4F6CB246-286D-4D66-9405-F16F565E3920}" srcOrd="2" destOrd="0" presId="urn:microsoft.com/office/officeart/2016/7/layout/BasicLinearProcessNumbered"/>
    <dgm:cxn modelId="{BC3956B3-D3EA-4625-BB91-02014EFD9373}" type="presParOf" srcId="{3E881125-EED9-4442-B831-C8E2A7E76AB2}" destId="{D2BD8580-F582-44CD-BBB3-DD768057E5CA}" srcOrd="3" destOrd="0" presId="urn:microsoft.com/office/officeart/2016/7/layout/BasicLinearProcessNumbered"/>
    <dgm:cxn modelId="{FB9C908D-2470-4BCA-8193-CBC4C8A0C515}" type="presParOf" srcId="{448BEECC-90D6-4DEF-A10D-A79FF507F234}" destId="{501EDA67-7B6C-4EEA-9599-80D4BFC46693}" srcOrd="3" destOrd="0" presId="urn:microsoft.com/office/officeart/2016/7/layout/BasicLinearProcessNumbered"/>
    <dgm:cxn modelId="{16887D64-F3E4-4FAD-BE6B-F7159632BA3D}" type="presParOf" srcId="{448BEECC-90D6-4DEF-A10D-A79FF507F234}" destId="{F395C88F-3500-42CF-9E3D-DD3870A7B1C1}" srcOrd="4" destOrd="0" presId="urn:microsoft.com/office/officeart/2016/7/layout/BasicLinearProcessNumbered"/>
    <dgm:cxn modelId="{3F0DDAE1-6788-4B10-B209-257525E88304}" type="presParOf" srcId="{F395C88F-3500-42CF-9E3D-DD3870A7B1C1}" destId="{6BDA092B-3E58-44A1-B7FB-680DC89D3D30}" srcOrd="0" destOrd="0" presId="urn:microsoft.com/office/officeart/2016/7/layout/BasicLinearProcessNumbered"/>
    <dgm:cxn modelId="{CA1224E7-0BE5-44AA-ADC0-494AFD034455}" type="presParOf" srcId="{F395C88F-3500-42CF-9E3D-DD3870A7B1C1}" destId="{7628FCA4-09CC-435E-A504-6C6810200F59}" srcOrd="1" destOrd="0" presId="urn:microsoft.com/office/officeart/2016/7/layout/BasicLinearProcessNumbered"/>
    <dgm:cxn modelId="{BCB79E6A-8B4C-49AB-B69E-F8739C0C5429}" type="presParOf" srcId="{F395C88F-3500-42CF-9E3D-DD3870A7B1C1}" destId="{43113F50-65EF-4613-B626-91E8DD66936A}" srcOrd="2" destOrd="0" presId="urn:microsoft.com/office/officeart/2016/7/layout/BasicLinearProcessNumbered"/>
    <dgm:cxn modelId="{4C684C26-E9FD-42D6-B8FE-70F087E2F753}" type="presParOf" srcId="{F395C88F-3500-42CF-9E3D-DD3870A7B1C1}" destId="{13D0C188-11DC-422E-9A15-D6913109ADC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15BC6E-0F3B-4B18-B862-ED1769B37D45}" type="doc">
      <dgm:prSet loTypeId="urn:microsoft.com/office/officeart/2005/8/layout/orgChart1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C8AF42-FDB1-4EC4-A386-A3C6C6FCE53C}">
      <dgm:prSet phldrT="[Text]"/>
      <dgm:spPr/>
      <dgm:t>
        <a:bodyPr/>
        <a:lstStyle/>
        <a:p>
          <a:r>
            <a:rPr lang="en-US" dirty="0"/>
            <a:t>Local disk (C)</a:t>
          </a:r>
        </a:p>
      </dgm:t>
    </dgm:pt>
    <dgm:pt modelId="{DDE500D8-519E-424C-8A12-EDE8BB89C4A4}" type="parTrans" cxnId="{6C330681-4124-40D3-9167-921FD4CFC090}">
      <dgm:prSet/>
      <dgm:spPr/>
      <dgm:t>
        <a:bodyPr/>
        <a:lstStyle/>
        <a:p>
          <a:endParaRPr lang="en-US"/>
        </a:p>
      </dgm:t>
    </dgm:pt>
    <dgm:pt modelId="{F1C14BE1-1724-44E1-AE69-653DB255BC72}" type="sibTrans" cxnId="{6C330681-4124-40D3-9167-921FD4CFC090}">
      <dgm:prSet/>
      <dgm:spPr/>
      <dgm:t>
        <a:bodyPr/>
        <a:lstStyle/>
        <a:p>
          <a:endParaRPr lang="en-US"/>
        </a:p>
      </dgm:t>
    </dgm:pt>
    <dgm:pt modelId="{21A8DF80-3E94-4551-BE5C-714A369D26C6}">
      <dgm:prSet phldrT="[Text]"/>
      <dgm:spPr/>
      <dgm:t>
        <a:bodyPr/>
        <a:lstStyle/>
        <a:p>
          <a:r>
            <a:rPr lang="en-US" dirty="0"/>
            <a:t>Program files</a:t>
          </a:r>
        </a:p>
      </dgm:t>
    </dgm:pt>
    <dgm:pt modelId="{32B4560F-221B-4F35-A0D9-D73B38373D24}" type="parTrans" cxnId="{381D4DEB-9AF0-4133-A26B-80CB87C1AA00}">
      <dgm:prSet/>
      <dgm:spPr/>
      <dgm:t>
        <a:bodyPr/>
        <a:lstStyle/>
        <a:p>
          <a:endParaRPr lang="en-US"/>
        </a:p>
      </dgm:t>
    </dgm:pt>
    <dgm:pt modelId="{319D848E-221D-4A71-BEBB-E3845BD1DDD3}" type="sibTrans" cxnId="{381D4DEB-9AF0-4133-A26B-80CB87C1AA00}">
      <dgm:prSet/>
      <dgm:spPr/>
      <dgm:t>
        <a:bodyPr/>
        <a:lstStyle/>
        <a:p>
          <a:endParaRPr lang="en-US"/>
        </a:p>
      </dgm:t>
    </dgm:pt>
    <dgm:pt modelId="{D6C19E0B-A62E-4064-B5D0-F54564FBAA10}">
      <dgm:prSet phldrT="[Text]"/>
      <dgm:spPr/>
      <dgm:t>
        <a:bodyPr/>
        <a:lstStyle/>
        <a:p>
          <a:r>
            <a:rPr lang="en-US" dirty="0"/>
            <a:t>Windows data</a:t>
          </a:r>
        </a:p>
      </dgm:t>
    </dgm:pt>
    <dgm:pt modelId="{493EE2DE-BCDE-4E31-BF63-EC7B6F449349}" type="parTrans" cxnId="{F3BBF72C-C10D-487D-9122-E5A114FFFB7C}">
      <dgm:prSet/>
      <dgm:spPr/>
      <dgm:t>
        <a:bodyPr/>
        <a:lstStyle/>
        <a:p>
          <a:endParaRPr lang="en-US"/>
        </a:p>
      </dgm:t>
    </dgm:pt>
    <dgm:pt modelId="{140BCAE2-67A8-4782-AEAA-757C45345B95}" type="sibTrans" cxnId="{F3BBF72C-C10D-487D-9122-E5A114FFFB7C}">
      <dgm:prSet/>
      <dgm:spPr/>
      <dgm:t>
        <a:bodyPr/>
        <a:lstStyle/>
        <a:p>
          <a:endParaRPr lang="en-US"/>
        </a:p>
      </dgm:t>
    </dgm:pt>
    <dgm:pt modelId="{D5B1B3C1-E3AC-4758-87F5-C72DCC4F9789}">
      <dgm:prSet phldrT="[Text]"/>
      <dgm:spPr/>
      <dgm:t>
        <a:bodyPr/>
        <a:lstStyle/>
        <a:p>
          <a:r>
            <a:rPr lang="en-US" dirty="0"/>
            <a:t>User data</a:t>
          </a:r>
        </a:p>
      </dgm:t>
    </dgm:pt>
    <dgm:pt modelId="{AC39DD10-2FCA-4D6F-A25E-69E98361E8F4}" type="sibTrans" cxnId="{BAC70140-587F-4487-ABC9-56538DCBC24B}">
      <dgm:prSet/>
      <dgm:spPr/>
      <dgm:t>
        <a:bodyPr/>
        <a:lstStyle/>
        <a:p>
          <a:endParaRPr lang="en-US"/>
        </a:p>
      </dgm:t>
    </dgm:pt>
    <dgm:pt modelId="{2F1EC7AB-76A2-4D2D-A7A4-13AD337ACF2E}" type="parTrans" cxnId="{BAC70140-587F-4487-ABC9-56538DCBC24B}">
      <dgm:prSet/>
      <dgm:spPr/>
      <dgm:t>
        <a:bodyPr/>
        <a:lstStyle/>
        <a:p>
          <a:endParaRPr lang="en-US"/>
        </a:p>
      </dgm:t>
    </dgm:pt>
    <dgm:pt modelId="{DEF59CDB-79D3-4DAA-A5A8-B9A046780AA2}" type="pres">
      <dgm:prSet presAssocID="{E615BC6E-0F3B-4B18-B862-ED1769B37D4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FB0AB17-4027-43B6-B847-A0844BFD01E2}" type="pres">
      <dgm:prSet presAssocID="{94C8AF42-FDB1-4EC4-A386-A3C6C6FCE53C}" presName="hierRoot1" presStyleCnt="0">
        <dgm:presLayoutVars>
          <dgm:hierBranch val="init"/>
        </dgm:presLayoutVars>
      </dgm:prSet>
      <dgm:spPr/>
    </dgm:pt>
    <dgm:pt modelId="{F48A1B2D-3A71-4F65-AF82-06F6103C11A8}" type="pres">
      <dgm:prSet presAssocID="{94C8AF42-FDB1-4EC4-A386-A3C6C6FCE53C}" presName="rootComposite1" presStyleCnt="0"/>
      <dgm:spPr/>
    </dgm:pt>
    <dgm:pt modelId="{C8DF7D73-6A06-4EBB-8042-122D2C0C8345}" type="pres">
      <dgm:prSet presAssocID="{94C8AF42-FDB1-4EC4-A386-A3C6C6FCE53C}" presName="rootText1" presStyleLbl="node0" presStyleIdx="0" presStyleCnt="1">
        <dgm:presLayoutVars>
          <dgm:chPref val="3"/>
        </dgm:presLayoutVars>
      </dgm:prSet>
      <dgm:spPr/>
    </dgm:pt>
    <dgm:pt modelId="{C7B0B386-7684-4460-BC03-5CCAB306456B}" type="pres">
      <dgm:prSet presAssocID="{94C8AF42-FDB1-4EC4-A386-A3C6C6FCE53C}" presName="rootConnector1" presStyleLbl="node1" presStyleIdx="0" presStyleCnt="0"/>
      <dgm:spPr/>
    </dgm:pt>
    <dgm:pt modelId="{C45A4AF7-95AC-41C0-AFA4-70DD967BF520}" type="pres">
      <dgm:prSet presAssocID="{94C8AF42-FDB1-4EC4-A386-A3C6C6FCE53C}" presName="hierChild2" presStyleCnt="0"/>
      <dgm:spPr/>
    </dgm:pt>
    <dgm:pt modelId="{EEDEC61B-E1F7-40D1-82AE-CDE691813E4E}" type="pres">
      <dgm:prSet presAssocID="{2F1EC7AB-76A2-4D2D-A7A4-13AD337ACF2E}" presName="Name37" presStyleLbl="parChTrans1D2" presStyleIdx="0" presStyleCnt="3"/>
      <dgm:spPr/>
    </dgm:pt>
    <dgm:pt modelId="{6830D4FF-2380-449D-8D05-74D79D383BDE}" type="pres">
      <dgm:prSet presAssocID="{D5B1B3C1-E3AC-4758-87F5-C72DCC4F9789}" presName="hierRoot2" presStyleCnt="0">
        <dgm:presLayoutVars>
          <dgm:hierBranch val="init"/>
        </dgm:presLayoutVars>
      </dgm:prSet>
      <dgm:spPr/>
    </dgm:pt>
    <dgm:pt modelId="{5C98EE72-6BDC-4E66-9FD5-9C1DA989B44F}" type="pres">
      <dgm:prSet presAssocID="{D5B1B3C1-E3AC-4758-87F5-C72DCC4F9789}" presName="rootComposite" presStyleCnt="0"/>
      <dgm:spPr/>
    </dgm:pt>
    <dgm:pt modelId="{6F6871C7-79ED-4F2F-892E-5113B2F3E99A}" type="pres">
      <dgm:prSet presAssocID="{D5B1B3C1-E3AC-4758-87F5-C72DCC4F9789}" presName="rootText" presStyleLbl="node2" presStyleIdx="0" presStyleCnt="3">
        <dgm:presLayoutVars>
          <dgm:chPref val="3"/>
        </dgm:presLayoutVars>
      </dgm:prSet>
      <dgm:spPr/>
    </dgm:pt>
    <dgm:pt modelId="{2BA9FF9C-0A20-4BF7-922D-FB0A0FA3DD3B}" type="pres">
      <dgm:prSet presAssocID="{D5B1B3C1-E3AC-4758-87F5-C72DCC4F9789}" presName="rootConnector" presStyleLbl="node2" presStyleIdx="0" presStyleCnt="3"/>
      <dgm:spPr/>
    </dgm:pt>
    <dgm:pt modelId="{C81439AB-E07A-41EC-963E-FA633A783E2B}" type="pres">
      <dgm:prSet presAssocID="{D5B1B3C1-E3AC-4758-87F5-C72DCC4F9789}" presName="hierChild4" presStyleCnt="0"/>
      <dgm:spPr/>
    </dgm:pt>
    <dgm:pt modelId="{EFD5F1D1-C1C6-458F-AE2A-501F271F91DC}" type="pres">
      <dgm:prSet presAssocID="{D5B1B3C1-E3AC-4758-87F5-C72DCC4F9789}" presName="hierChild5" presStyleCnt="0"/>
      <dgm:spPr/>
    </dgm:pt>
    <dgm:pt modelId="{1B4C4DAD-A929-41E7-B3E4-F853CE5009FD}" type="pres">
      <dgm:prSet presAssocID="{32B4560F-221B-4F35-A0D9-D73B38373D24}" presName="Name37" presStyleLbl="parChTrans1D2" presStyleIdx="1" presStyleCnt="3"/>
      <dgm:spPr/>
    </dgm:pt>
    <dgm:pt modelId="{08A13E69-A2C7-40CE-87BA-D9ED3338BA9E}" type="pres">
      <dgm:prSet presAssocID="{21A8DF80-3E94-4551-BE5C-714A369D26C6}" presName="hierRoot2" presStyleCnt="0">
        <dgm:presLayoutVars>
          <dgm:hierBranch val="init"/>
        </dgm:presLayoutVars>
      </dgm:prSet>
      <dgm:spPr/>
    </dgm:pt>
    <dgm:pt modelId="{265A1AD5-F306-4481-8F86-921EAFE02B2F}" type="pres">
      <dgm:prSet presAssocID="{21A8DF80-3E94-4551-BE5C-714A369D26C6}" presName="rootComposite" presStyleCnt="0"/>
      <dgm:spPr/>
    </dgm:pt>
    <dgm:pt modelId="{8AA6E41C-D496-4A2C-8251-5D25668ABE73}" type="pres">
      <dgm:prSet presAssocID="{21A8DF80-3E94-4551-BE5C-714A369D26C6}" presName="rootText" presStyleLbl="node2" presStyleIdx="1" presStyleCnt="3">
        <dgm:presLayoutVars>
          <dgm:chPref val="3"/>
        </dgm:presLayoutVars>
      </dgm:prSet>
      <dgm:spPr/>
    </dgm:pt>
    <dgm:pt modelId="{89CE2739-A48D-412E-97E8-41A995508347}" type="pres">
      <dgm:prSet presAssocID="{21A8DF80-3E94-4551-BE5C-714A369D26C6}" presName="rootConnector" presStyleLbl="node2" presStyleIdx="1" presStyleCnt="3"/>
      <dgm:spPr/>
    </dgm:pt>
    <dgm:pt modelId="{7B5DB96A-D5BA-4139-801D-CFB164E09467}" type="pres">
      <dgm:prSet presAssocID="{21A8DF80-3E94-4551-BE5C-714A369D26C6}" presName="hierChild4" presStyleCnt="0"/>
      <dgm:spPr/>
    </dgm:pt>
    <dgm:pt modelId="{CC00EC4A-5652-4A47-81E4-0A1818D53F93}" type="pres">
      <dgm:prSet presAssocID="{21A8DF80-3E94-4551-BE5C-714A369D26C6}" presName="hierChild5" presStyleCnt="0"/>
      <dgm:spPr/>
    </dgm:pt>
    <dgm:pt modelId="{4939F5A6-D968-4A27-A41F-87CAA9F081A1}" type="pres">
      <dgm:prSet presAssocID="{493EE2DE-BCDE-4E31-BF63-EC7B6F449349}" presName="Name37" presStyleLbl="parChTrans1D2" presStyleIdx="2" presStyleCnt="3"/>
      <dgm:spPr/>
    </dgm:pt>
    <dgm:pt modelId="{B82E6ED2-2618-4BF1-91D8-1DD212C4CEA7}" type="pres">
      <dgm:prSet presAssocID="{D6C19E0B-A62E-4064-B5D0-F54564FBAA10}" presName="hierRoot2" presStyleCnt="0">
        <dgm:presLayoutVars>
          <dgm:hierBranch val="init"/>
        </dgm:presLayoutVars>
      </dgm:prSet>
      <dgm:spPr/>
    </dgm:pt>
    <dgm:pt modelId="{E2647CB5-2029-4EFB-95C2-FF1EBEC60233}" type="pres">
      <dgm:prSet presAssocID="{D6C19E0B-A62E-4064-B5D0-F54564FBAA10}" presName="rootComposite" presStyleCnt="0"/>
      <dgm:spPr/>
    </dgm:pt>
    <dgm:pt modelId="{9767F259-F043-4810-BB47-8678938F8D02}" type="pres">
      <dgm:prSet presAssocID="{D6C19E0B-A62E-4064-B5D0-F54564FBAA10}" presName="rootText" presStyleLbl="node2" presStyleIdx="2" presStyleCnt="3">
        <dgm:presLayoutVars>
          <dgm:chPref val="3"/>
        </dgm:presLayoutVars>
      </dgm:prSet>
      <dgm:spPr/>
    </dgm:pt>
    <dgm:pt modelId="{9CA36D8C-EA90-43C3-9E10-F1DB1F39C925}" type="pres">
      <dgm:prSet presAssocID="{D6C19E0B-A62E-4064-B5D0-F54564FBAA10}" presName="rootConnector" presStyleLbl="node2" presStyleIdx="2" presStyleCnt="3"/>
      <dgm:spPr/>
    </dgm:pt>
    <dgm:pt modelId="{093A5595-4A43-44B3-B22A-72F87DA8998B}" type="pres">
      <dgm:prSet presAssocID="{D6C19E0B-A62E-4064-B5D0-F54564FBAA10}" presName="hierChild4" presStyleCnt="0"/>
      <dgm:spPr/>
    </dgm:pt>
    <dgm:pt modelId="{7D51FA01-AA30-4DC7-A605-4F51968490A2}" type="pres">
      <dgm:prSet presAssocID="{D6C19E0B-A62E-4064-B5D0-F54564FBAA10}" presName="hierChild5" presStyleCnt="0"/>
      <dgm:spPr/>
    </dgm:pt>
    <dgm:pt modelId="{45800CAE-BC96-4D9A-9605-EBED4F293E22}" type="pres">
      <dgm:prSet presAssocID="{94C8AF42-FDB1-4EC4-A386-A3C6C6FCE53C}" presName="hierChild3" presStyleCnt="0"/>
      <dgm:spPr/>
    </dgm:pt>
  </dgm:ptLst>
  <dgm:cxnLst>
    <dgm:cxn modelId="{49B78E1B-5F44-44A7-8692-DA3E323AEE78}" type="presOf" srcId="{2F1EC7AB-76A2-4D2D-A7A4-13AD337ACF2E}" destId="{EEDEC61B-E1F7-40D1-82AE-CDE691813E4E}" srcOrd="0" destOrd="0" presId="urn:microsoft.com/office/officeart/2005/8/layout/orgChart1"/>
    <dgm:cxn modelId="{91743C27-EA05-4A6C-997B-0526302BE364}" type="presOf" srcId="{493EE2DE-BCDE-4E31-BF63-EC7B6F449349}" destId="{4939F5A6-D968-4A27-A41F-87CAA9F081A1}" srcOrd="0" destOrd="0" presId="urn:microsoft.com/office/officeart/2005/8/layout/orgChart1"/>
    <dgm:cxn modelId="{F3BBF72C-C10D-487D-9122-E5A114FFFB7C}" srcId="{94C8AF42-FDB1-4EC4-A386-A3C6C6FCE53C}" destId="{D6C19E0B-A62E-4064-B5D0-F54564FBAA10}" srcOrd="2" destOrd="0" parTransId="{493EE2DE-BCDE-4E31-BF63-EC7B6F449349}" sibTransId="{140BCAE2-67A8-4782-AEAA-757C45345B95}"/>
    <dgm:cxn modelId="{BAC70140-587F-4487-ABC9-56538DCBC24B}" srcId="{94C8AF42-FDB1-4EC4-A386-A3C6C6FCE53C}" destId="{D5B1B3C1-E3AC-4758-87F5-C72DCC4F9789}" srcOrd="0" destOrd="0" parTransId="{2F1EC7AB-76A2-4D2D-A7A4-13AD337ACF2E}" sibTransId="{AC39DD10-2FCA-4D6F-A25E-69E98361E8F4}"/>
    <dgm:cxn modelId="{B5C28460-E250-47F5-A6BD-45E86A5EBB9A}" type="presOf" srcId="{32B4560F-221B-4F35-A0D9-D73B38373D24}" destId="{1B4C4DAD-A929-41E7-B3E4-F853CE5009FD}" srcOrd="0" destOrd="0" presId="urn:microsoft.com/office/officeart/2005/8/layout/orgChart1"/>
    <dgm:cxn modelId="{DBB54868-045D-4A28-A8E9-D4B4E06293B6}" type="presOf" srcId="{E615BC6E-0F3B-4B18-B862-ED1769B37D45}" destId="{DEF59CDB-79D3-4DAA-A5A8-B9A046780AA2}" srcOrd="0" destOrd="0" presId="urn:microsoft.com/office/officeart/2005/8/layout/orgChart1"/>
    <dgm:cxn modelId="{6C330681-4124-40D3-9167-921FD4CFC090}" srcId="{E615BC6E-0F3B-4B18-B862-ED1769B37D45}" destId="{94C8AF42-FDB1-4EC4-A386-A3C6C6FCE53C}" srcOrd="0" destOrd="0" parTransId="{DDE500D8-519E-424C-8A12-EDE8BB89C4A4}" sibTransId="{F1C14BE1-1724-44E1-AE69-653DB255BC72}"/>
    <dgm:cxn modelId="{620B3783-965D-4DD1-832C-B4621BB44CDF}" type="presOf" srcId="{21A8DF80-3E94-4551-BE5C-714A369D26C6}" destId="{8AA6E41C-D496-4A2C-8251-5D25668ABE73}" srcOrd="0" destOrd="0" presId="urn:microsoft.com/office/officeart/2005/8/layout/orgChart1"/>
    <dgm:cxn modelId="{D5DC7F8A-1E4D-41DC-A0CF-FC7644D18A60}" type="presOf" srcId="{D6C19E0B-A62E-4064-B5D0-F54564FBAA10}" destId="{9767F259-F043-4810-BB47-8678938F8D02}" srcOrd="0" destOrd="0" presId="urn:microsoft.com/office/officeart/2005/8/layout/orgChart1"/>
    <dgm:cxn modelId="{883B5098-5244-40CB-A48C-3B4B8A30DFFE}" type="presOf" srcId="{D6C19E0B-A62E-4064-B5D0-F54564FBAA10}" destId="{9CA36D8C-EA90-43C3-9E10-F1DB1F39C925}" srcOrd="1" destOrd="0" presId="urn:microsoft.com/office/officeart/2005/8/layout/orgChart1"/>
    <dgm:cxn modelId="{C6EA43AC-7C2F-4781-A4E3-D5EF0F12A87E}" type="presOf" srcId="{94C8AF42-FDB1-4EC4-A386-A3C6C6FCE53C}" destId="{C8DF7D73-6A06-4EBB-8042-122D2C0C8345}" srcOrd="0" destOrd="0" presId="urn:microsoft.com/office/officeart/2005/8/layout/orgChart1"/>
    <dgm:cxn modelId="{648FC8B2-855F-4D4E-8C78-49E559244482}" type="presOf" srcId="{94C8AF42-FDB1-4EC4-A386-A3C6C6FCE53C}" destId="{C7B0B386-7684-4460-BC03-5CCAB306456B}" srcOrd="1" destOrd="0" presId="urn:microsoft.com/office/officeart/2005/8/layout/orgChart1"/>
    <dgm:cxn modelId="{01DA2EC4-1119-4DDB-9AD4-6F92604F12D2}" type="presOf" srcId="{D5B1B3C1-E3AC-4758-87F5-C72DCC4F9789}" destId="{2BA9FF9C-0A20-4BF7-922D-FB0A0FA3DD3B}" srcOrd="1" destOrd="0" presId="urn:microsoft.com/office/officeart/2005/8/layout/orgChart1"/>
    <dgm:cxn modelId="{007BB2D2-92BD-402B-BAC9-5AC18D10EC9D}" type="presOf" srcId="{21A8DF80-3E94-4551-BE5C-714A369D26C6}" destId="{89CE2739-A48D-412E-97E8-41A995508347}" srcOrd="1" destOrd="0" presId="urn:microsoft.com/office/officeart/2005/8/layout/orgChart1"/>
    <dgm:cxn modelId="{EF04E3D4-6969-4A8E-88A5-BDBE36241DD2}" type="presOf" srcId="{D5B1B3C1-E3AC-4758-87F5-C72DCC4F9789}" destId="{6F6871C7-79ED-4F2F-892E-5113B2F3E99A}" srcOrd="0" destOrd="0" presId="urn:microsoft.com/office/officeart/2005/8/layout/orgChart1"/>
    <dgm:cxn modelId="{381D4DEB-9AF0-4133-A26B-80CB87C1AA00}" srcId="{94C8AF42-FDB1-4EC4-A386-A3C6C6FCE53C}" destId="{21A8DF80-3E94-4551-BE5C-714A369D26C6}" srcOrd="1" destOrd="0" parTransId="{32B4560F-221B-4F35-A0D9-D73B38373D24}" sibTransId="{319D848E-221D-4A71-BEBB-E3845BD1DDD3}"/>
    <dgm:cxn modelId="{7B1FF065-7BFD-483F-8B5D-7EF8FBE75847}" type="presParOf" srcId="{DEF59CDB-79D3-4DAA-A5A8-B9A046780AA2}" destId="{BFB0AB17-4027-43B6-B847-A0844BFD01E2}" srcOrd="0" destOrd="0" presId="urn:microsoft.com/office/officeart/2005/8/layout/orgChart1"/>
    <dgm:cxn modelId="{79C09793-1BAF-4081-8856-E20F438CA3A3}" type="presParOf" srcId="{BFB0AB17-4027-43B6-B847-A0844BFD01E2}" destId="{F48A1B2D-3A71-4F65-AF82-06F6103C11A8}" srcOrd="0" destOrd="0" presId="urn:microsoft.com/office/officeart/2005/8/layout/orgChart1"/>
    <dgm:cxn modelId="{3805CBB5-BDC9-4458-9392-FB59D571CCA6}" type="presParOf" srcId="{F48A1B2D-3A71-4F65-AF82-06F6103C11A8}" destId="{C8DF7D73-6A06-4EBB-8042-122D2C0C8345}" srcOrd="0" destOrd="0" presId="urn:microsoft.com/office/officeart/2005/8/layout/orgChart1"/>
    <dgm:cxn modelId="{CB4F3F12-2576-4BDC-BEB2-8BA933F58147}" type="presParOf" srcId="{F48A1B2D-3A71-4F65-AF82-06F6103C11A8}" destId="{C7B0B386-7684-4460-BC03-5CCAB306456B}" srcOrd="1" destOrd="0" presId="urn:microsoft.com/office/officeart/2005/8/layout/orgChart1"/>
    <dgm:cxn modelId="{763FEC18-4F6A-450E-982E-96C3D74B1DE9}" type="presParOf" srcId="{BFB0AB17-4027-43B6-B847-A0844BFD01E2}" destId="{C45A4AF7-95AC-41C0-AFA4-70DD967BF520}" srcOrd="1" destOrd="0" presId="urn:microsoft.com/office/officeart/2005/8/layout/orgChart1"/>
    <dgm:cxn modelId="{3D8188A9-F54C-4AC1-AB62-D86328A8BDF3}" type="presParOf" srcId="{C45A4AF7-95AC-41C0-AFA4-70DD967BF520}" destId="{EEDEC61B-E1F7-40D1-82AE-CDE691813E4E}" srcOrd="0" destOrd="0" presId="urn:microsoft.com/office/officeart/2005/8/layout/orgChart1"/>
    <dgm:cxn modelId="{257D3147-E848-47CC-B566-CE91A48AE533}" type="presParOf" srcId="{C45A4AF7-95AC-41C0-AFA4-70DD967BF520}" destId="{6830D4FF-2380-449D-8D05-74D79D383BDE}" srcOrd="1" destOrd="0" presId="urn:microsoft.com/office/officeart/2005/8/layout/orgChart1"/>
    <dgm:cxn modelId="{EECAD382-87AD-4FD3-9C4D-9DCA1E9C4DD5}" type="presParOf" srcId="{6830D4FF-2380-449D-8D05-74D79D383BDE}" destId="{5C98EE72-6BDC-4E66-9FD5-9C1DA989B44F}" srcOrd="0" destOrd="0" presId="urn:microsoft.com/office/officeart/2005/8/layout/orgChart1"/>
    <dgm:cxn modelId="{7F56FA74-FF75-4CDA-9F6B-B937DD3496C6}" type="presParOf" srcId="{5C98EE72-6BDC-4E66-9FD5-9C1DA989B44F}" destId="{6F6871C7-79ED-4F2F-892E-5113B2F3E99A}" srcOrd="0" destOrd="0" presId="urn:microsoft.com/office/officeart/2005/8/layout/orgChart1"/>
    <dgm:cxn modelId="{38FB32A4-9B4F-4104-ABF8-6B38A1B6BBE2}" type="presParOf" srcId="{5C98EE72-6BDC-4E66-9FD5-9C1DA989B44F}" destId="{2BA9FF9C-0A20-4BF7-922D-FB0A0FA3DD3B}" srcOrd="1" destOrd="0" presId="urn:microsoft.com/office/officeart/2005/8/layout/orgChart1"/>
    <dgm:cxn modelId="{3ED2A691-2FF3-4724-A4D7-E535BAF3D9D2}" type="presParOf" srcId="{6830D4FF-2380-449D-8D05-74D79D383BDE}" destId="{C81439AB-E07A-41EC-963E-FA633A783E2B}" srcOrd="1" destOrd="0" presId="urn:microsoft.com/office/officeart/2005/8/layout/orgChart1"/>
    <dgm:cxn modelId="{8C2711D5-8EF4-4A52-9D87-E9ED373D5042}" type="presParOf" srcId="{6830D4FF-2380-449D-8D05-74D79D383BDE}" destId="{EFD5F1D1-C1C6-458F-AE2A-501F271F91DC}" srcOrd="2" destOrd="0" presId="urn:microsoft.com/office/officeart/2005/8/layout/orgChart1"/>
    <dgm:cxn modelId="{10D2CB7A-2856-4E73-AAE7-E6A620F19A7A}" type="presParOf" srcId="{C45A4AF7-95AC-41C0-AFA4-70DD967BF520}" destId="{1B4C4DAD-A929-41E7-B3E4-F853CE5009FD}" srcOrd="2" destOrd="0" presId="urn:microsoft.com/office/officeart/2005/8/layout/orgChart1"/>
    <dgm:cxn modelId="{5801CC31-EA58-485C-A85C-5143C549BD5A}" type="presParOf" srcId="{C45A4AF7-95AC-41C0-AFA4-70DD967BF520}" destId="{08A13E69-A2C7-40CE-87BA-D9ED3338BA9E}" srcOrd="3" destOrd="0" presId="urn:microsoft.com/office/officeart/2005/8/layout/orgChart1"/>
    <dgm:cxn modelId="{95926743-9ABB-4831-88E5-D8C2F5F1D373}" type="presParOf" srcId="{08A13E69-A2C7-40CE-87BA-D9ED3338BA9E}" destId="{265A1AD5-F306-4481-8F86-921EAFE02B2F}" srcOrd="0" destOrd="0" presId="urn:microsoft.com/office/officeart/2005/8/layout/orgChart1"/>
    <dgm:cxn modelId="{51F9864F-AA74-4034-9876-83AB7B7536D1}" type="presParOf" srcId="{265A1AD5-F306-4481-8F86-921EAFE02B2F}" destId="{8AA6E41C-D496-4A2C-8251-5D25668ABE73}" srcOrd="0" destOrd="0" presId="urn:microsoft.com/office/officeart/2005/8/layout/orgChart1"/>
    <dgm:cxn modelId="{4070EFC8-132E-486D-AD99-F608484C5B26}" type="presParOf" srcId="{265A1AD5-F306-4481-8F86-921EAFE02B2F}" destId="{89CE2739-A48D-412E-97E8-41A995508347}" srcOrd="1" destOrd="0" presId="urn:microsoft.com/office/officeart/2005/8/layout/orgChart1"/>
    <dgm:cxn modelId="{1EDD67A2-E0F8-4C57-98EC-6612B255ED5C}" type="presParOf" srcId="{08A13E69-A2C7-40CE-87BA-D9ED3338BA9E}" destId="{7B5DB96A-D5BA-4139-801D-CFB164E09467}" srcOrd="1" destOrd="0" presId="urn:microsoft.com/office/officeart/2005/8/layout/orgChart1"/>
    <dgm:cxn modelId="{20908E2C-DBC1-40F6-9D7D-476799791103}" type="presParOf" srcId="{08A13E69-A2C7-40CE-87BA-D9ED3338BA9E}" destId="{CC00EC4A-5652-4A47-81E4-0A1818D53F93}" srcOrd="2" destOrd="0" presId="urn:microsoft.com/office/officeart/2005/8/layout/orgChart1"/>
    <dgm:cxn modelId="{83CE8832-6B5B-4752-97A1-454687929006}" type="presParOf" srcId="{C45A4AF7-95AC-41C0-AFA4-70DD967BF520}" destId="{4939F5A6-D968-4A27-A41F-87CAA9F081A1}" srcOrd="4" destOrd="0" presId="urn:microsoft.com/office/officeart/2005/8/layout/orgChart1"/>
    <dgm:cxn modelId="{7AA1ED83-7C9E-4580-B03E-E8D474922283}" type="presParOf" srcId="{C45A4AF7-95AC-41C0-AFA4-70DD967BF520}" destId="{B82E6ED2-2618-4BF1-91D8-1DD212C4CEA7}" srcOrd="5" destOrd="0" presId="urn:microsoft.com/office/officeart/2005/8/layout/orgChart1"/>
    <dgm:cxn modelId="{D528E793-F3E0-4BA5-A16D-296160C743BD}" type="presParOf" srcId="{B82E6ED2-2618-4BF1-91D8-1DD212C4CEA7}" destId="{E2647CB5-2029-4EFB-95C2-FF1EBEC60233}" srcOrd="0" destOrd="0" presId="urn:microsoft.com/office/officeart/2005/8/layout/orgChart1"/>
    <dgm:cxn modelId="{9C12723E-550C-490A-A41F-8A01D388DD16}" type="presParOf" srcId="{E2647CB5-2029-4EFB-95C2-FF1EBEC60233}" destId="{9767F259-F043-4810-BB47-8678938F8D02}" srcOrd="0" destOrd="0" presId="urn:microsoft.com/office/officeart/2005/8/layout/orgChart1"/>
    <dgm:cxn modelId="{3F4AB73F-18F5-4729-BFC4-BA0AD77F589E}" type="presParOf" srcId="{E2647CB5-2029-4EFB-95C2-FF1EBEC60233}" destId="{9CA36D8C-EA90-43C3-9E10-F1DB1F39C925}" srcOrd="1" destOrd="0" presId="urn:microsoft.com/office/officeart/2005/8/layout/orgChart1"/>
    <dgm:cxn modelId="{F38E5F70-F59F-4CED-91CE-6A6071533D15}" type="presParOf" srcId="{B82E6ED2-2618-4BF1-91D8-1DD212C4CEA7}" destId="{093A5595-4A43-44B3-B22A-72F87DA8998B}" srcOrd="1" destOrd="0" presId="urn:microsoft.com/office/officeart/2005/8/layout/orgChart1"/>
    <dgm:cxn modelId="{4EE64258-2883-4208-B1CA-5A2248201EAC}" type="presParOf" srcId="{B82E6ED2-2618-4BF1-91D8-1DD212C4CEA7}" destId="{7D51FA01-AA30-4DC7-A605-4F51968490A2}" srcOrd="2" destOrd="0" presId="urn:microsoft.com/office/officeart/2005/8/layout/orgChart1"/>
    <dgm:cxn modelId="{D4D114CC-0492-485C-BA67-2E23A618D453}" type="presParOf" srcId="{BFB0AB17-4027-43B6-B847-A0844BFD01E2}" destId="{45800CAE-BC96-4D9A-9605-EBED4F293E2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6F01FD-8B98-4193-9164-3535A2EBC3E3}" type="doc">
      <dgm:prSet loTypeId="urn:microsoft.com/office/officeart/2005/8/layout/hierarchy1" loCatId="hierarchy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F9ADFCA-59A3-4AAB-BCCD-60E8FAEFA5FB}">
      <dgm:prSet/>
      <dgm:spPr/>
      <dgm:t>
        <a:bodyPr/>
        <a:lstStyle/>
        <a:p>
          <a:r>
            <a:rPr lang="en-US"/>
            <a:t>A user folder together with its subfolders.</a:t>
          </a:r>
        </a:p>
      </dgm:t>
    </dgm:pt>
    <dgm:pt modelId="{741EAFC5-19EE-4C76-8A01-2AC76973F0B0}" type="parTrans" cxnId="{A8F21CD7-7F9D-438D-AF08-23C528C2A068}">
      <dgm:prSet/>
      <dgm:spPr/>
      <dgm:t>
        <a:bodyPr/>
        <a:lstStyle/>
        <a:p>
          <a:endParaRPr lang="en-US"/>
        </a:p>
      </dgm:t>
    </dgm:pt>
    <dgm:pt modelId="{E5046801-7E50-4413-A0AA-BAC6E8D614B2}" type="sibTrans" cxnId="{A8F21CD7-7F9D-438D-AF08-23C528C2A068}">
      <dgm:prSet/>
      <dgm:spPr/>
      <dgm:t>
        <a:bodyPr/>
        <a:lstStyle/>
        <a:p>
          <a:endParaRPr lang="en-US"/>
        </a:p>
      </dgm:t>
    </dgm:pt>
    <dgm:pt modelId="{53D57925-804D-4084-BDAF-07C475CC9404}">
      <dgm:prSet/>
      <dgm:spPr/>
      <dgm:t>
        <a:bodyPr/>
        <a:lstStyle/>
        <a:p>
          <a:r>
            <a:rPr lang="en-US"/>
            <a:t>NTUSER.DAT</a:t>
          </a:r>
        </a:p>
      </dgm:t>
    </dgm:pt>
    <dgm:pt modelId="{AA76CF37-544C-4AF5-8167-8E2889F62536}" type="parTrans" cxnId="{6C8AE1E5-390F-4D30-B0A2-CCF84B7E7BD4}">
      <dgm:prSet/>
      <dgm:spPr/>
      <dgm:t>
        <a:bodyPr/>
        <a:lstStyle/>
        <a:p>
          <a:endParaRPr lang="en-US"/>
        </a:p>
      </dgm:t>
    </dgm:pt>
    <dgm:pt modelId="{6CAA8E36-2881-4608-BBB4-15E625637714}" type="sibTrans" cxnId="{6C8AE1E5-390F-4D30-B0A2-CCF84B7E7BD4}">
      <dgm:prSet/>
      <dgm:spPr/>
      <dgm:t>
        <a:bodyPr/>
        <a:lstStyle/>
        <a:p>
          <a:endParaRPr lang="en-US"/>
        </a:p>
      </dgm:t>
    </dgm:pt>
    <dgm:pt modelId="{6B790E5D-147B-458B-B5DA-596FC9D5CB2C}" type="pres">
      <dgm:prSet presAssocID="{AA6F01FD-8B98-4193-9164-3535A2EBC3E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3283EA3-5A10-45CC-AFFD-17EC461CEA99}" type="pres">
      <dgm:prSet presAssocID="{7F9ADFCA-59A3-4AAB-BCCD-60E8FAEFA5FB}" presName="hierRoot1" presStyleCnt="0"/>
      <dgm:spPr/>
    </dgm:pt>
    <dgm:pt modelId="{006D9E22-E916-4366-9E98-A0FBF6FE44CF}" type="pres">
      <dgm:prSet presAssocID="{7F9ADFCA-59A3-4AAB-BCCD-60E8FAEFA5FB}" presName="composite" presStyleCnt="0"/>
      <dgm:spPr/>
    </dgm:pt>
    <dgm:pt modelId="{CF245ADC-6CEE-434A-A6E7-705F8482BD5E}" type="pres">
      <dgm:prSet presAssocID="{7F9ADFCA-59A3-4AAB-BCCD-60E8FAEFA5FB}" presName="background" presStyleLbl="node0" presStyleIdx="0" presStyleCnt="2"/>
      <dgm:spPr/>
    </dgm:pt>
    <dgm:pt modelId="{25151C67-57EB-4136-99CF-BD098086BD0F}" type="pres">
      <dgm:prSet presAssocID="{7F9ADFCA-59A3-4AAB-BCCD-60E8FAEFA5FB}" presName="text" presStyleLbl="fgAcc0" presStyleIdx="0" presStyleCnt="2">
        <dgm:presLayoutVars>
          <dgm:chPref val="3"/>
        </dgm:presLayoutVars>
      </dgm:prSet>
      <dgm:spPr/>
    </dgm:pt>
    <dgm:pt modelId="{04F556B5-C94C-4B0E-BACB-38E4DC3A696C}" type="pres">
      <dgm:prSet presAssocID="{7F9ADFCA-59A3-4AAB-BCCD-60E8FAEFA5FB}" presName="hierChild2" presStyleCnt="0"/>
      <dgm:spPr/>
    </dgm:pt>
    <dgm:pt modelId="{3CF48173-D2F6-4CB4-99BB-C66C4AEAA25F}" type="pres">
      <dgm:prSet presAssocID="{53D57925-804D-4084-BDAF-07C475CC9404}" presName="hierRoot1" presStyleCnt="0"/>
      <dgm:spPr/>
    </dgm:pt>
    <dgm:pt modelId="{10F82E47-0E60-462E-BBFD-9BDFAA0D9516}" type="pres">
      <dgm:prSet presAssocID="{53D57925-804D-4084-BDAF-07C475CC9404}" presName="composite" presStyleCnt="0"/>
      <dgm:spPr/>
    </dgm:pt>
    <dgm:pt modelId="{A0FBFE02-AC39-4207-8F6A-735D21CA3E83}" type="pres">
      <dgm:prSet presAssocID="{53D57925-804D-4084-BDAF-07C475CC9404}" presName="background" presStyleLbl="node0" presStyleIdx="1" presStyleCnt="2"/>
      <dgm:spPr/>
    </dgm:pt>
    <dgm:pt modelId="{E6E15875-A2DD-4C73-9580-79B0CF09AF85}" type="pres">
      <dgm:prSet presAssocID="{53D57925-804D-4084-BDAF-07C475CC9404}" presName="text" presStyleLbl="fgAcc0" presStyleIdx="1" presStyleCnt="2">
        <dgm:presLayoutVars>
          <dgm:chPref val="3"/>
        </dgm:presLayoutVars>
      </dgm:prSet>
      <dgm:spPr/>
    </dgm:pt>
    <dgm:pt modelId="{B36B8EE0-2D08-4081-A3DB-22F1228C46BE}" type="pres">
      <dgm:prSet presAssocID="{53D57925-804D-4084-BDAF-07C475CC9404}" presName="hierChild2" presStyleCnt="0"/>
      <dgm:spPr/>
    </dgm:pt>
  </dgm:ptLst>
  <dgm:cxnLst>
    <dgm:cxn modelId="{5F23EFB6-9F08-453A-BEED-8A633448F917}" type="presOf" srcId="{7F9ADFCA-59A3-4AAB-BCCD-60E8FAEFA5FB}" destId="{25151C67-57EB-4136-99CF-BD098086BD0F}" srcOrd="0" destOrd="0" presId="urn:microsoft.com/office/officeart/2005/8/layout/hierarchy1"/>
    <dgm:cxn modelId="{A8F21CD7-7F9D-438D-AF08-23C528C2A068}" srcId="{AA6F01FD-8B98-4193-9164-3535A2EBC3E3}" destId="{7F9ADFCA-59A3-4AAB-BCCD-60E8FAEFA5FB}" srcOrd="0" destOrd="0" parTransId="{741EAFC5-19EE-4C76-8A01-2AC76973F0B0}" sibTransId="{E5046801-7E50-4413-A0AA-BAC6E8D614B2}"/>
    <dgm:cxn modelId="{DBF293D8-7BD8-4500-A0A2-09463A60DF49}" type="presOf" srcId="{53D57925-804D-4084-BDAF-07C475CC9404}" destId="{E6E15875-A2DD-4C73-9580-79B0CF09AF85}" srcOrd="0" destOrd="0" presId="urn:microsoft.com/office/officeart/2005/8/layout/hierarchy1"/>
    <dgm:cxn modelId="{6C8AE1E5-390F-4D30-B0A2-CCF84B7E7BD4}" srcId="{AA6F01FD-8B98-4193-9164-3535A2EBC3E3}" destId="{53D57925-804D-4084-BDAF-07C475CC9404}" srcOrd="1" destOrd="0" parTransId="{AA76CF37-544C-4AF5-8167-8E2889F62536}" sibTransId="{6CAA8E36-2881-4608-BBB4-15E625637714}"/>
    <dgm:cxn modelId="{B0D0F0EB-B55D-4585-9AE7-ED6B4A347E13}" type="presOf" srcId="{AA6F01FD-8B98-4193-9164-3535A2EBC3E3}" destId="{6B790E5D-147B-458B-B5DA-596FC9D5CB2C}" srcOrd="0" destOrd="0" presId="urn:microsoft.com/office/officeart/2005/8/layout/hierarchy1"/>
    <dgm:cxn modelId="{4318D457-5519-454C-8A08-5323B6AEC41F}" type="presParOf" srcId="{6B790E5D-147B-458B-B5DA-596FC9D5CB2C}" destId="{03283EA3-5A10-45CC-AFFD-17EC461CEA99}" srcOrd="0" destOrd="0" presId="urn:microsoft.com/office/officeart/2005/8/layout/hierarchy1"/>
    <dgm:cxn modelId="{F10DD7F6-29A4-4BDC-B5B2-EB074EB5D589}" type="presParOf" srcId="{03283EA3-5A10-45CC-AFFD-17EC461CEA99}" destId="{006D9E22-E916-4366-9E98-A0FBF6FE44CF}" srcOrd="0" destOrd="0" presId="urn:microsoft.com/office/officeart/2005/8/layout/hierarchy1"/>
    <dgm:cxn modelId="{55B68F75-C6B7-4B06-ACA2-F18DE50C993D}" type="presParOf" srcId="{006D9E22-E916-4366-9E98-A0FBF6FE44CF}" destId="{CF245ADC-6CEE-434A-A6E7-705F8482BD5E}" srcOrd="0" destOrd="0" presId="urn:microsoft.com/office/officeart/2005/8/layout/hierarchy1"/>
    <dgm:cxn modelId="{7CCE0252-C658-45DB-87CE-50D2DC9FC4DD}" type="presParOf" srcId="{006D9E22-E916-4366-9E98-A0FBF6FE44CF}" destId="{25151C67-57EB-4136-99CF-BD098086BD0F}" srcOrd="1" destOrd="0" presId="urn:microsoft.com/office/officeart/2005/8/layout/hierarchy1"/>
    <dgm:cxn modelId="{5E646C22-DF61-4FBA-8036-8879B86BEB55}" type="presParOf" srcId="{03283EA3-5A10-45CC-AFFD-17EC461CEA99}" destId="{04F556B5-C94C-4B0E-BACB-38E4DC3A696C}" srcOrd="1" destOrd="0" presId="urn:microsoft.com/office/officeart/2005/8/layout/hierarchy1"/>
    <dgm:cxn modelId="{3EED1134-556E-45F1-96D4-82681647633A}" type="presParOf" srcId="{6B790E5D-147B-458B-B5DA-596FC9D5CB2C}" destId="{3CF48173-D2F6-4CB4-99BB-C66C4AEAA25F}" srcOrd="1" destOrd="0" presId="urn:microsoft.com/office/officeart/2005/8/layout/hierarchy1"/>
    <dgm:cxn modelId="{9502B4E0-F991-4B5D-A087-AF3879472D80}" type="presParOf" srcId="{3CF48173-D2F6-4CB4-99BB-C66C4AEAA25F}" destId="{10F82E47-0E60-462E-BBFD-9BDFAA0D9516}" srcOrd="0" destOrd="0" presId="urn:microsoft.com/office/officeart/2005/8/layout/hierarchy1"/>
    <dgm:cxn modelId="{33DFB7D4-9579-4804-B567-5ED230EF3280}" type="presParOf" srcId="{10F82E47-0E60-462E-BBFD-9BDFAA0D9516}" destId="{A0FBFE02-AC39-4207-8F6A-735D21CA3E83}" srcOrd="0" destOrd="0" presId="urn:microsoft.com/office/officeart/2005/8/layout/hierarchy1"/>
    <dgm:cxn modelId="{AF421EBA-81A7-4269-A6E3-7672E30EE946}" type="presParOf" srcId="{10F82E47-0E60-462E-BBFD-9BDFAA0D9516}" destId="{E6E15875-A2DD-4C73-9580-79B0CF09AF85}" srcOrd="1" destOrd="0" presId="urn:microsoft.com/office/officeart/2005/8/layout/hierarchy1"/>
    <dgm:cxn modelId="{2F05335A-CCF6-4D53-BDB9-971E8B8AE4C7}" type="presParOf" srcId="{3CF48173-D2F6-4CB4-99BB-C66C4AEAA25F}" destId="{B36B8EE0-2D08-4081-A3DB-22F1228C46B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18939B-32A1-43B3-B945-CCF9DC9076E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0CAC03D-EBBA-4093-9DD4-E60086B3223C}">
      <dgm:prSet/>
      <dgm:spPr/>
      <dgm:t>
        <a:bodyPr/>
        <a:lstStyle/>
        <a:p>
          <a:r>
            <a:rPr lang="en-US" dirty="0"/>
            <a:t>Program files are stored in C:\Program Files for 32-bit versions of Windows.</a:t>
          </a:r>
        </a:p>
      </dgm:t>
    </dgm:pt>
    <dgm:pt modelId="{364B1405-9394-49DA-9592-6C3B888369C7}" type="parTrans" cxnId="{EA91676F-8245-4CF5-921C-95B364EF5CD1}">
      <dgm:prSet/>
      <dgm:spPr/>
      <dgm:t>
        <a:bodyPr/>
        <a:lstStyle/>
        <a:p>
          <a:endParaRPr lang="en-US"/>
        </a:p>
      </dgm:t>
    </dgm:pt>
    <dgm:pt modelId="{4030AFAD-EC42-48CB-B438-2644E3B40505}" type="sibTrans" cxnId="{EA91676F-8245-4CF5-921C-95B364EF5CD1}">
      <dgm:prSet/>
      <dgm:spPr/>
      <dgm:t>
        <a:bodyPr/>
        <a:lstStyle/>
        <a:p>
          <a:endParaRPr lang="en-US"/>
        </a:p>
      </dgm:t>
    </dgm:pt>
    <dgm:pt modelId="{38B64B0F-7B37-458A-95B0-11C76D7AE5F2}">
      <dgm:prSet/>
      <dgm:spPr/>
      <dgm:t>
        <a:bodyPr/>
        <a:lstStyle/>
        <a:p>
          <a:r>
            <a:rPr lang="en-US"/>
            <a:t>Program files are stored in C:\Program Files and C:\Program Files(x86) for 64-bit versions of Windows.</a:t>
          </a:r>
        </a:p>
      </dgm:t>
    </dgm:pt>
    <dgm:pt modelId="{F5EF44FF-C2B1-424B-AD0E-12592CE1B2CD}" type="parTrans" cxnId="{0243EF92-FC7E-4B1D-8F41-2277C1E74EAC}">
      <dgm:prSet/>
      <dgm:spPr/>
      <dgm:t>
        <a:bodyPr/>
        <a:lstStyle/>
        <a:p>
          <a:endParaRPr lang="en-US"/>
        </a:p>
      </dgm:t>
    </dgm:pt>
    <dgm:pt modelId="{55C10BB1-D464-432E-88AF-9BB374877395}" type="sibTrans" cxnId="{0243EF92-FC7E-4B1D-8F41-2277C1E74EAC}">
      <dgm:prSet/>
      <dgm:spPr/>
      <dgm:t>
        <a:bodyPr/>
        <a:lstStyle/>
        <a:p>
          <a:endParaRPr lang="en-US"/>
        </a:p>
      </dgm:t>
    </dgm:pt>
    <dgm:pt modelId="{EE5C4C62-B20A-4CA0-832F-74429FC5E27F}" type="pres">
      <dgm:prSet presAssocID="{9D18939B-32A1-43B3-B945-CCF9DC9076EC}" presName="root" presStyleCnt="0">
        <dgm:presLayoutVars>
          <dgm:dir/>
          <dgm:resizeHandles val="exact"/>
        </dgm:presLayoutVars>
      </dgm:prSet>
      <dgm:spPr/>
    </dgm:pt>
    <dgm:pt modelId="{80E9CA14-C80A-4B03-8FE9-58EA885F5B2E}" type="pres">
      <dgm:prSet presAssocID="{50CAC03D-EBBA-4093-9DD4-E60086B3223C}" presName="compNode" presStyleCnt="0"/>
      <dgm:spPr/>
    </dgm:pt>
    <dgm:pt modelId="{EF74A70B-727A-4C26-9BD0-DA9897682764}" type="pres">
      <dgm:prSet presAssocID="{50CAC03D-EBBA-4093-9DD4-E60086B3223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29233026-60B6-47D4-BB94-E09ECB6151F1}" type="pres">
      <dgm:prSet presAssocID="{50CAC03D-EBBA-4093-9DD4-E60086B3223C}" presName="spaceRect" presStyleCnt="0"/>
      <dgm:spPr/>
    </dgm:pt>
    <dgm:pt modelId="{AE09B991-273A-48C3-B61A-0E24F56A91D0}" type="pres">
      <dgm:prSet presAssocID="{50CAC03D-EBBA-4093-9DD4-E60086B3223C}" presName="textRect" presStyleLbl="revTx" presStyleIdx="0" presStyleCnt="2">
        <dgm:presLayoutVars>
          <dgm:chMax val="1"/>
          <dgm:chPref val="1"/>
        </dgm:presLayoutVars>
      </dgm:prSet>
      <dgm:spPr/>
    </dgm:pt>
    <dgm:pt modelId="{39461AF8-478E-4979-BA98-9C44E18E0631}" type="pres">
      <dgm:prSet presAssocID="{4030AFAD-EC42-48CB-B438-2644E3B40505}" presName="sibTrans" presStyleCnt="0"/>
      <dgm:spPr/>
    </dgm:pt>
    <dgm:pt modelId="{9F866679-259C-4DB8-8BD0-A237D30F17F4}" type="pres">
      <dgm:prSet presAssocID="{38B64B0F-7B37-458A-95B0-11C76D7AE5F2}" presName="compNode" presStyleCnt="0"/>
      <dgm:spPr/>
    </dgm:pt>
    <dgm:pt modelId="{04826B5B-30C6-4573-8D19-91C56640D12A}" type="pres">
      <dgm:prSet presAssocID="{38B64B0F-7B37-458A-95B0-11C76D7AE5F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1D9974F3-3FA0-468D-8C9B-21A5CAF24D3F}" type="pres">
      <dgm:prSet presAssocID="{38B64B0F-7B37-458A-95B0-11C76D7AE5F2}" presName="spaceRect" presStyleCnt="0"/>
      <dgm:spPr/>
    </dgm:pt>
    <dgm:pt modelId="{276987B0-FE0C-4CE2-AC06-48A3CD6E6042}" type="pres">
      <dgm:prSet presAssocID="{38B64B0F-7B37-458A-95B0-11C76D7AE5F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DFE2829-1DEC-4D0D-B4EC-DB224C91D606}" type="presOf" srcId="{9D18939B-32A1-43B3-B945-CCF9DC9076EC}" destId="{EE5C4C62-B20A-4CA0-832F-74429FC5E27F}" srcOrd="0" destOrd="0" presId="urn:microsoft.com/office/officeart/2018/2/layout/IconLabelList"/>
    <dgm:cxn modelId="{08428A29-A9C5-4B2A-BFAA-F4290B9A1AB7}" type="presOf" srcId="{50CAC03D-EBBA-4093-9DD4-E60086B3223C}" destId="{AE09B991-273A-48C3-B61A-0E24F56A91D0}" srcOrd="0" destOrd="0" presId="urn:microsoft.com/office/officeart/2018/2/layout/IconLabelList"/>
    <dgm:cxn modelId="{EE4A8245-651B-4BBD-AB39-2CC4E389287C}" type="presOf" srcId="{38B64B0F-7B37-458A-95B0-11C76D7AE5F2}" destId="{276987B0-FE0C-4CE2-AC06-48A3CD6E6042}" srcOrd="0" destOrd="0" presId="urn:microsoft.com/office/officeart/2018/2/layout/IconLabelList"/>
    <dgm:cxn modelId="{EA91676F-8245-4CF5-921C-95B364EF5CD1}" srcId="{9D18939B-32A1-43B3-B945-CCF9DC9076EC}" destId="{50CAC03D-EBBA-4093-9DD4-E60086B3223C}" srcOrd="0" destOrd="0" parTransId="{364B1405-9394-49DA-9592-6C3B888369C7}" sibTransId="{4030AFAD-EC42-48CB-B438-2644E3B40505}"/>
    <dgm:cxn modelId="{0243EF92-FC7E-4B1D-8F41-2277C1E74EAC}" srcId="{9D18939B-32A1-43B3-B945-CCF9DC9076EC}" destId="{38B64B0F-7B37-458A-95B0-11C76D7AE5F2}" srcOrd="1" destOrd="0" parTransId="{F5EF44FF-C2B1-424B-AD0E-12592CE1B2CD}" sibTransId="{55C10BB1-D464-432E-88AF-9BB374877395}"/>
    <dgm:cxn modelId="{EE4180E2-AD6B-4537-B0FD-857DD6CE02CE}" type="presParOf" srcId="{EE5C4C62-B20A-4CA0-832F-74429FC5E27F}" destId="{80E9CA14-C80A-4B03-8FE9-58EA885F5B2E}" srcOrd="0" destOrd="0" presId="urn:microsoft.com/office/officeart/2018/2/layout/IconLabelList"/>
    <dgm:cxn modelId="{C895387A-AA09-4917-96FF-4799C7C7EE79}" type="presParOf" srcId="{80E9CA14-C80A-4B03-8FE9-58EA885F5B2E}" destId="{EF74A70B-727A-4C26-9BD0-DA9897682764}" srcOrd="0" destOrd="0" presId="urn:microsoft.com/office/officeart/2018/2/layout/IconLabelList"/>
    <dgm:cxn modelId="{782BB617-2B14-4119-B305-324521FBA0E9}" type="presParOf" srcId="{80E9CA14-C80A-4B03-8FE9-58EA885F5B2E}" destId="{29233026-60B6-47D4-BB94-E09ECB6151F1}" srcOrd="1" destOrd="0" presId="urn:microsoft.com/office/officeart/2018/2/layout/IconLabelList"/>
    <dgm:cxn modelId="{9426309B-28CA-41AF-B8CB-E9BA9E7E4531}" type="presParOf" srcId="{80E9CA14-C80A-4B03-8FE9-58EA885F5B2E}" destId="{AE09B991-273A-48C3-B61A-0E24F56A91D0}" srcOrd="2" destOrd="0" presId="urn:microsoft.com/office/officeart/2018/2/layout/IconLabelList"/>
    <dgm:cxn modelId="{70D283C0-94BE-4032-8771-9CA7B1EED206}" type="presParOf" srcId="{EE5C4C62-B20A-4CA0-832F-74429FC5E27F}" destId="{39461AF8-478E-4979-BA98-9C44E18E0631}" srcOrd="1" destOrd="0" presId="urn:microsoft.com/office/officeart/2018/2/layout/IconLabelList"/>
    <dgm:cxn modelId="{DA6DFEFC-849B-43E0-BD67-F1E0D09CDFC0}" type="presParOf" srcId="{EE5C4C62-B20A-4CA0-832F-74429FC5E27F}" destId="{9F866679-259C-4DB8-8BD0-A237D30F17F4}" srcOrd="2" destOrd="0" presId="urn:microsoft.com/office/officeart/2018/2/layout/IconLabelList"/>
    <dgm:cxn modelId="{C586ED7F-D7F8-46D3-8163-9265B66A7C75}" type="presParOf" srcId="{9F866679-259C-4DB8-8BD0-A237D30F17F4}" destId="{04826B5B-30C6-4573-8D19-91C56640D12A}" srcOrd="0" destOrd="0" presId="urn:microsoft.com/office/officeart/2018/2/layout/IconLabelList"/>
    <dgm:cxn modelId="{BC9315BB-F297-40CA-A890-6CA6CB47A1BE}" type="presParOf" srcId="{9F866679-259C-4DB8-8BD0-A237D30F17F4}" destId="{1D9974F3-3FA0-468D-8C9B-21A5CAF24D3F}" srcOrd="1" destOrd="0" presId="urn:microsoft.com/office/officeart/2018/2/layout/IconLabelList"/>
    <dgm:cxn modelId="{24EDDC59-F2AD-4F93-A26C-7BE778FFE454}" type="presParOf" srcId="{9F866679-259C-4DB8-8BD0-A237D30F17F4}" destId="{276987B0-FE0C-4CE2-AC06-48A3CD6E604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05A752-840B-4BC4-AB14-A6035B59BC8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98395DBB-EE4E-4454-8C8B-7A96A5D4727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800" b="0" cap="none" dirty="0"/>
            <a:t>High-touch Retail Media Deployment</a:t>
          </a:r>
          <a:endParaRPr lang="en-US" sz="2800" cap="none" dirty="0"/>
        </a:p>
      </dgm:t>
    </dgm:pt>
    <dgm:pt modelId="{9C56CC7A-5106-4CB0-900E-A8CEFA516AAA}" type="parTrans" cxnId="{7D6CE03C-BDDE-4C14-B762-9B5BE6EFA0AC}">
      <dgm:prSet/>
      <dgm:spPr/>
      <dgm:t>
        <a:bodyPr/>
        <a:lstStyle/>
        <a:p>
          <a:endParaRPr lang="en-US"/>
        </a:p>
      </dgm:t>
    </dgm:pt>
    <dgm:pt modelId="{001F82AB-24CE-4E61-85CD-1B4DE0DD59BC}" type="sibTrans" cxnId="{7D6CE03C-BDDE-4C14-B762-9B5BE6EFA0AC}">
      <dgm:prSet/>
      <dgm:spPr/>
      <dgm:t>
        <a:bodyPr/>
        <a:lstStyle/>
        <a:p>
          <a:endParaRPr lang="en-US"/>
        </a:p>
      </dgm:t>
    </dgm:pt>
    <dgm:pt modelId="{152A2FE5-966E-4AC6-B669-FB1CE6A9406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800" b="0" cap="none" dirty="0"/>
            <a:t>Low-touch Deployment</a:t>
          </a:r>
          <a:endParaRPr lang="ar-EG" sz="2800" b="0" cap="none" dirty="0"/>
        </a:p>
        <a:p>
          <a:pPr>
            <a:lnSpc>
              <a:spcPct val="100000"/>
            </a:lnSpc>
            <a:defRPr cap="all"/>
          </a:pPr>
          <a:r>
            <a:rPr lang="en-US" sz="2400" cap="none" dirty="0">
              <a:solidFill>
                <a:srgbClr val="FFFF00"/>
              </a:solidFill>
            </a:rPr>
            <a:t>WDS</a:t>
          </a:r>
        </a:p>
        <a:p>
          <a:pPr>
            <a:lnSpc>
              <a:spcPct val="100000"/>
            </a:lnSpc>
            <a:defRPr cap="all"/>
          </a:pPr>
          <a:r>
            <a:rPr lang="en-US" sz="2400" cap="none" dirty="0">
              <a:solidFill>
                <a:srgbClr val="FFFF00"/>
              </a:solidFill>
            </a:rPr>
            <a:t>Kit </a:t>
          </a:r>
        </a:p>
      </dgm:t>
    </dgm:pt>
    <dgm:pt modelId="{CBA6DD5A-FE6A-4FCF-88CF-8034E187B52A}" type="parTrans" cxnId="{E890D651-BDFD-439C-A7CC-267BBF66033C}">
      <dgm:prSet/>
      <dgm:spPr/>
      <dgm:t>
        <a:bodyPr/>
        <a:lstStyle/>
        <a:p>
          <a:endParaRPr lang="en-US"/>
        </a:p>
      </dgm:t>
    </dgm:pt>
    <dgm:pt modelId="{1E7EAD22-AD2E-43D9-BD03-177D258F9318}" type="sibTrans" cxnId="{E890D651-BDFD-439C-A7CC-267BBF66033C}">
      <dgm:prSet/>
      <dgm:spPr/>
      <dgm:t>
        <a:bodyPr/>
        <a:lstStyle/>
        <a:p>
          <a:endParaRPr lang="en-US"/>
        </a:p>
      </dgm:t>
    </dgm:pt>
    <dgm:pt modelId="{6A4CD676-A626-47DB-B19D-ABFB74B078D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600" b="0" cap="none" dirty="0"/>
            <a:t>Zero-touch Deployment</a:t>
          </a:r>
          <a:endParaRPr lang="en-US" sz="3600" cap="none" dirty="0"/>
        </a:p>
      </dgm:t>
    </dgm:pt>
    <dgm:pt modelId="{B08CE0B2-4742-4C25-8B03-0C0FBAB53EF4}" type="parTrans" cxnId="{C76ACC2D-08AA-48F0-B02B-9B48F626FABE}">
      <dgm:prSet/>
      <dgm:spPr/>
      <dgm:t>
        <a:bodyPr/>
        <a:lstStyle/>
        <a:p>
          <a:endParaRPr lang="en-US"/>
        </a:p>
      </dgm:t>
    </dgm:pt>
    <dgm:pt modelId="{F5FE75ED-FBA3-4173-B6C6-00EBFE45B81E}" type="sibTrans" cxnId="{C76ACC2D-08AA-48F0-B02B-9B48F626FABE}">
      <dgm:prSet/>
      <dgm:spPr/>
      <dgm:t>
        <a:bodyPr/>
        <a:lstStyle/>
        <a:p>
          <a:endParaRPr lang="en-US"/>
        </a:p>
      </dgm:t>
    </dgm:pt>
    <dgm:pt modelId="{30C3EB5D-38E0-4520-85F3-266ED3960580}" type="pres">
      <dgm:prSet presAssocID="{B205A752-840B-4BC4-AB14-A6035B59BC8C}" presName="root" presStyleCnt="0">
        <dgm:presLayoutVars>
          <dgm:dir/>
          <dgm:resizeHandles val="exact"/>
        </dgm:presLayoutVars>
      </dgm:prSet>
      <dgm:spPr/>
    </dgm:pt>
    <dgm:pt modelId="{41DB4E93-779B-4B46-BB17-EB80D8014435}" type="pres">
      <dgm:prSet presAssocID="{98395DBB-EE4E-4454-8C8B-7A96A5D47273}" presName="compNode" presStyleCnt="0"/>
      <dgm:spPr/>
    </dgm:pt>
    <dgm:pt modelId="{BB5C1465-4380-4234-A159-CDB4074E6A6A}" type="pres">
      <dgm:prSet presAssocID="{98395DBB-EE4E-4454-8C8B-7A96A5D47273}" presName="iconBgRect" presStyleLbl="bgShp" presStyleIdx="0" presStyleCnt="3"/>
      <dgm:spPr/>
    </dgm:pt>
    <dgm:pt modelId="{EABE1D31-BD05-4467-954A-98004AA1E682}" type="pres">
      <dgm:prSet presAssocID="{98395DBB-EE4E-4454-8C8B-7A96A5D472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E25305DB-1636-44A8-A6FA-7C7C1E367B3E}" type="pres">
      <dgm:prSet presAssocID="{98395DBB-EE4E-4454-8C8B-7A96A5D47273}" presName="spaceRect" presStyleCnt="0"/>
      <dgm:spPr/>
    </dgm:pt>
    <dgm:pt modelId="{9BE9C687-5E86-4FDC-8F9B-8974F6B41343}" type="pres">
      <dgm:prSet presAssocID="{98395DBB-EE4E-4454-8C8B-7A96A5D47273}" presName="textRect" presStyleLbl="revTx" presStyleIdx="0" presStyleCnt="3">
        <dgm:presLayoutVars>
          <dgm:chMax val="1"/>
          <dgm:chPref val="1"/>
        </dgm:presLayoutVars>
      </dgm:prSet>
      <dgm:spPr/>
    </dgm:pt>
    <dgm:pt modelId="{8C92E9C0-9491-4585-9D9D-0E6BCB1870A9}" type="pres">
      <dgm:prSet presAssocID="{001F82AB-24CE-4E61-85CD-1B4DE0DD59BC}" presName="sibTrans" presStyleCnt="0"/>
      <dgm:spPr/>
    </dgm:pt>
    <dgm:pt modelId="{EFDC9A26-58B5-48BB-9FD0-E91F1C384625}" type="pres">
      <dgm:prSet presAssocID="{152A2FE5-966E-4AC6-B669-FB1CE6A94061}" presName="compNode" presStyleCnt="0"/>
      <dgm:spPr/>
    </dgm:pt>
    <dgm:pt modelId="{EDAB4A07-CCCC-4AA6-A94A-BD908A0E502F}" type="pres">
      <dgm:prSet presAssocID="{152A2FE5-966E-4AC6-B669-FB1CE6A94061}" presName="iconBgRect" presStyleLbl="bgShp" presStyleIdx="1" presStyleCnt="3"/>
      <dgm:spPr/>
    </dgm:pt>
    <dgm:pt modelId="{C0E4A57C-1B1A-4570-96CA-9A1F954F3175}" type="pres">
      <dgm:prSet presAssocID="{152A2FE5-966E-4AC6-B669-FB1CE6A9406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0BB3B969-2094-44BF-8521-F6957FF26A23}" type="pres">
      <dgm:prSet presAssocID="{152A2FE5-966E-4AC6-B669-FB1CE6A94061}" presName="spaceRect" presStyleCnt="0"/>
      <dgm:spPr/>
    </dgm:pt>
    <dgm:pt modelId="{7615FDB3-9880-4490-AD67-C48F78C76CB6}" type="pres">
      <dgm:prSet presAssocID="{152A2FE5-966E-4AC6-B669-FB1CE6A94061}" presName="textRect" presStyleLbl="revTx" presStyleIdx="1" presStyleCnt="3" custScaleX="145972">
        <dgm:presLayoutVars>
          <dgm:chMax val="1"/>
          <dgm:chPref val="1"/>
        </dgm:presLayoutVars>
      </dgm:prSet>
      <dgm:spPr/>
    </dgm:pt>
    <dgm:pt modelId="{901940AA-23B9-4012-BB33-56D1EB7253A7}" type="pres">
      <dgm:prSet presAssocID="{1E7EAD22-AD2E-43D9-BD03-177D258F9318}" presName="sibTrans" presStyleCnt="0"/>
      <dgm:spPr/>
    </dgm:pt>
    <dgm:pt modelId="{B67C1287-1E49-4E09-B410-E3D4262AEAA9}" type="pres">
      <dgm:prSet presAssocID="{6A4CD676-A626-47DB-B19D-ABFB74B078D0}" presName="compNode" presStyleCnt="0"/>
      <dgm:spPr/>
    </dgm:pt>
    <dgm:pt modelId="{5A293D9D-DD8D-49EB-B25D-EBF0BB5C338C}" type="pres">
      <dgm:prSet presAssocID="{6A4CD676-A626-47DB-B19D-ABFB74B078D0}" presName="iconBgRect" presStyleLbl="bgShp" presStyleIdx="2" presStyleCnt="3"/>
      <dgm:spPr/>
    </dgm:pt>
    <dgm:pt modelId="{AD913543-8A2F-4B27-A79B-6241996314E1}" type="pres">
      <dgm:prSet presAssocID="{6A4CD676-A626-47DB-B19D-ABFB74B078D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7D89838E-FED9-4BD6-92C7-3BB425D0E140}" type="pres">
      <dgm:prSet presAssocID="{6A4CD676-A626-47DB-B19D-ABFB74B078D0}" presName="spaceRect" presStyleCnt="0"/>
      <dgm:spPr/>
    </dgm:pt>
    <dgm:pt modelId="{2B835956-A339-46B6-9C1C-F84898892932}" type="pres">
      <dgm:prSet presAssocID="{6A4CD676-A626-47DB-B19D-ABFB74B078D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5330B2A-2294-4AE7-BC18-6651A5AD5553}" type="presOf" srcId="{6A4CD676-A626-47DB-B19D-ABFB74B078D0}" destId="{2B835956-A339-46B6-9C1C-F84898892932}" srcOrd="0" destOrd="0" presId="urn:microsoft.com/office/officeart/2018/5/layout/IconCircleLabelList"/>
    <dgm:cxn modelId="{C76ACC2D-08AA-48F0-B02B-9B48F626FABE}" srcId="{B205A752-840B-4BC4-AB14-A6035B59BC8C}" destId="{6A4CD676-A626-47DB-B19D-ABFB74B078D0}" srcOrd="2" destOrd="0" parTransId="{B08CE0B2-4742-4C25-8B03-0C0FBAB53EF4}" sibTransId="{F5FE75ED-FBA3-4173-B6C6-00EBFE45B81E}"/>
    <dgm:cxn modelId="{7D6CE03C-BDDE-4C14-B762-9B5BE6EFA0AC}" srcId="{B205A752-840B-4BC4-AB14-A6035B59BC8C}" destId="{98395DBB-EE4E-4454-8C8B-7A96A5D47273}" srcOrd="0" destOrd="0" parTransId="{9C56CC7A-5106-4CB0-900E-A8CEFA516AAA}" sibTransId="{001F82AB-24CE-4E61-85CD-1B4DE0DD59BC}"/>
    <dgm:cxn modelId="{03174C44-A111-4BA5-8921-C761B335A73A}" type="presOf" srcId="{152A2FE5-966E-4AC6-B669-FB1CE6A94061}" destId="{7615FDB3-9880-4490-AD67-C48F78C76CB6}" srcOrd="0" destOrd="0" presId="urn:microsoft.com/office/officeart/2018/5/layout/IconCircleLabelList"/>
    <dgm:cxn modelId="{CF6A2049-54A2-4648-94AC-51366971F68C}" type="presOf" srcId="{B205A752-840B-4BC4-AB14-A6035B59BC8C}" destId="{30C3EB5D-38E0-4520-85F3-266ED3960580}" srcOrd="0" destOrd="0" presId="urn:microsoft.com/office/officeart/2018/5/layout/IconCircleLabelList"/>
    <dgm:cxn modelId="{E890D651-BDFD-439C-A7CC-267BBF66033C}" srcId="{B205A752-840B-4BC4-AB14-A6035B59BC8C}" destId="{152A2FE5-966E-4AC6-B669-FB1CE6A94061}" srcOrd="1" destOrd="0" parTransId="{CBA6DD5A-FE6A-4FCF-88CF-8034E187B52A}" sibTransId="{1E7EAD22-AD2E-43D9-BD03-177D258F9318}"/>
    <dgm:cxn modelId="{F90A4A76-E411-48B8-A8F7-EB14A04B8606}" type="presOf" srcId="{98395DBB-EE4E-4454-8C8B-7A96A5D47273}" destId="{9BE9C687-5E86-4FDC-8F9B-8974F6B41343}" srcOrd="0" destOrd="0" presId="urn:microsoft.com/office/officeart/2018/5/layout/IconCircleLabelList"/>
    <dgm:cxn modelId="{E8C8152F-8E5A-4BBB-8A77-9CF977FAC651}" type="presParOf" srcId="{30C3EB5D-38E0-4520-85F3-266ED3960580}" destId="{41DB4E93-779B-4B46-BB17-EB80D8014435}" srcOrd="0" destOrd="0" presId="urn:microsoft.com/office/officeart/2018/5/layout/IconCircleLabelList"/>
    <dgm:cxn modelId="{B4CC0BAE-EA25-4D03-A1B2-E69CECE516CA}" type="presParOf" srcId="{41DB4E93-779B-4B46-BB17-EB80D8014435}" destId="{BB5C1465-4380-4234-A159-CDB4074E6A6A}" srcOrd="0" destOrd="0" presId="urn:microsoft.com/office/officeart/2018/5/layout/IconCircleLabelList"/>
    <dgm:cxn modelId="{8C183078-F356-42E3-9E2A-67A63BF8FBA2}" type="presParOf" srcId="{41DB4E93-779B-4B46-BB17-EB80D8014435}" destId="{EABE1D31-BD05-4467-954A-98004AA1E682}" srcOrd="1" destOrd="0" presId="urn:microsoft.com/office/officeart/2018/5/layout/IconCircleLabelList"/>
    <dgm:cxn modelId="{D67A8605-5351-4047-8EBC-0450C2F4D2DD}" type="presParOf" srcId="{41DB4E93-779B-4B46-BB17-EB80D8014435}" destId="{E25305DB-1636-44A8-A6FA-7C7C1E367B3E}" srcOrd="2" destOrd="0" presId="urn:microsoft.com/office/officeart/2018/5/layout/IconCircleLabelList"/>
    <dgm:cxn modelId="{6803350A-772C-4FC8-BF41-346BF3BD8987}" type="presParOf" srcId="{41DB4E93-779B-4B46-BB17-EB80D8014435}" destId="{9BE9C687-5E86-4FDC-8F9B-8974F6B41343}" srcOrd="3" destOrd="0" presId="urn:microsoft.com/office/officeart/2018/5/layout/IconCircleLabelList"/>
    <dgm:cxn modelId="{C594EDC2-7378-4904-B094-B6EC76A9DDCF}" type="presParOf" srcId="{30C3EB5D-38E0-4520-85F3-266ED3960580}" destId="{8C92E9C0-9491-4585-9D9D-0E6BCB1870A9}" srcOrd="1" destOrd="0" presId="urn:microsoft.com/office/officeart/2018/5/layout/IconCircleLabelList"/>
    <dgm:cxn modelId="{AD247684-262E-4438-A193-40EAE13FC20B}" type="presParOf" srcId="{30C3EB5D-38E0-4520-85F3-266ED3960580}" destId="{EFDC9A26-58B5-48BB-9FD0-E91F1C384625}" srcOrd="2" destOrd="0" presId="urn:microsoft.com/office/officeart/2018/5/layout/IconCircleLabelList"/>
    <dgm:cxn modelId="{07AC3815-1F2D-4E03-92C5-40E112168BE7}" type="presParOf" srcId="{EFDC9A26-58B5-48BB-9FD0-E91F1C384625}" destId="{EDAB4A07-CCCC-4AA6-A94A-BD908A0E502F}" srcOrd="0" destOrd="0" presId="urn:microsoft.com/office/officeart/2018/5/layout/IconCircleLabelList"/>
    <dgm:cxn modelId="{B92F9D5B-8EB4-4E31-A08E-AB65B10FD648}" type="presParOf" srcId="{EFDC9A26-58B5-48BB-9FD0-E91F1C384625}" destId="{C0E4A57C-1B1A-4570-96CA-9A1F954F3175}" srcOrd="1" destOrd="0" presId="urn:microsoft.com/office/officeart/2018/5/layout/IconCircleLabelList"/>
    <dgm:cxn modelId="{298F14CF-8D52-4A6F-91CD-DD51C95E35FA}" type="presParOf" srcId="{EFDC9A26-58B5-48BB-9FD0-E91F1C384625}" destId="{0BB3B969-2094-44BF-8521-F6957FF26A23}" srcOrd="2" destOrd="0" presId="urn:microsoft.com/office/officeart/2018/5/layout/IconCircleLabelList"/>
    <dgm:cxn modelId="{14E1F08B-F44A-4BA6-AFC7-5F6A49ABBDFD}" type="presParOf" srcId="{EFDC9A26-58B5-48BB-9FD0-E91F1C384625}" destId="{7615FDB3-9880-4490-AD67-C48F78C76CB6}" srcOrd="3" destOrd="0" presId="urn:microsoft.com/office/officeart/2018/5/layout/IconCircleLabelList"/>
    <dgm:cxn modelId="{D1E34B52-76E3-477E-8CC6-06D8E7BC642C}" type="presParOf" srcId="{30C3EB5D-38E0-4520-85F3-266ED3960580}" destId="{901940AA-23B9-4012-BB33-56D1EB7253A7}" srcOrd="3" destOrd="0" presId="urn:microsoft.com/office/officeart/2018/5/layout/IconCircleLabelList"/>
    <dgm:cxn modelId="{4A2AE927-CF86-486D-B9C8-A1C723F0B7F4}" type="presParOf" srcId="{30C3EB5D-38E0-4520-85F3-266ED3960580}" destId="{B67C1287-1E49-4E09-B410-E3D4262AEAA9}" srcOrd="4" destOrd="0" presId="urn:microsoft.com/office/officeart/2018/5/layout/IconCircleLabelList"/>
    <dgm:cxn modelId="{AF166DFA-3612-4C84-8938-CF57E1D00718}" type="presParOf" srcId="{B67C1287-1E49-4E09-B410-E3D4262AEAA9}" destId="{5A293D9D-DD8D-49EB-B25D-EBF0BB5C338C}" srcOrd="0" destOrd="0" presId="urn:microsoft.com/office/officeart/2018/5/layout/IconCircleLabelList"/>
    <dgm:cxn modelId="{1B2858A6-34AC-4FE8-93D6-3BDBAB891E2C}" type="presParOf" srcId="{B67C1287-1E49-4E09-B410-E3D4262AEAA9}" destId="{AD913543-8A2F-4B27-A79B-6241996314E1}" srcOrd="1" destOrd="0" presId="urn:microsoft.com/office/officeart/2018/5/layout/IconCircleLabelList"/>
    <dgm:cxn modelId="{816A7FE8-B000-4B8F-8BC7-BF7E4A5E5CBF}" type="presParOf" srcId="{B67C1287-1E49-4E09-B410-E3D4262AEAA9}" destId="{7D89838E-FED9-4BD6-92C7-3BB425D0E140}" srcOrd="2" destOrd="0" presId="urn:microsoft.com/office/officeart/2018/5/layout/IconCircleLabelList"/>
    <dgm:cxn modelId="{8D7DCB29-73A4-41A7-B762-CDC8F1BD7B08}" type="presParOf" srcId="{B67C1287-1E49-4E09-B410-E3D4262AEAA9}" destId="{2B835956-A339-46B6-9C1C-F8489889293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62AD331-032B-4AEE-8BC0-0D63D00F3F73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DEEF6D-60EC-438E-861A-AAFFE166703C}">
      <dgm:prSet phldrT="[Text]"/>
      <dgm:spPr/>
      <dgm:t>
        <a:bodyPr/>
        <a:lstStyle/>
        <a:p>
          <a:r>
            <a:rPr lang="en-US" dirty="0"/>
            <a:t>HDD</a:t>
          </a:r>
        </a:p>
      </dgm:t>
    </dgm:pt>
    <dgm:pt modelId="{D90E8FEF-A1F7-4906-B745-2CB7407311BA}" type="parTrans" cxnId="{FD383DCD-ABA2-40E3-B7B9-6397D9647784}">
      <dgm:prSet/>
      <dgm:spPr/>
      <dgm:t>
        <a:bodyPr/>
        <a:lstStyle/>
        <a:p>
          <a:endParaRPr lang="en-US"/>
        </a:p>
      </dgm:t>
    </dgm:pt>
    <dgm:pt modelId="{14723D66-2979-41EF-AD13-5B9BACEC9A01}" type="sibTrans" cxnId="{FD383DCD-ABA2-40E3-B7B9-6397D9647784}">
      <dgm:prSet/>
      <dgm:spPr/>
      <dgm:t>
        <a:bodyPr/>
        <a:lstStyle/>
        <a:p>
          <a:endParaRPr lang="en-US"/>
        </a:p>
      </dgm:t>
    </dgm:pt>
    <dgm:pt modelId="{CB058702-2A64-40D1-8898-0E0E7F191A21}">
      <dgm:prSet phldrT="[Text]"/>
      <dgm:spPr/>
      <dgm:t>
        <a:bodyPr/>
        <a:lstStyle/>
        <a:p>
          <a:r>
            <a:rPr lang="en-US" dirty="0"/>
            <a:t>MBR</a:t>
          </a:r>
        </a:p>
        <a:p>
          <a:r>
            <a:rPr lang="en-US" dirty="0"/>
            <a:t>4 partition</a:t>
          </a:r>
        </a:p>
        <a:p>
          <a:r>
            <a:rPr lang="en-US" dirty="0"/>
            <a:t>2 TB</a:t>
          </a:r>
        </a:p>
      </dgm:t>
    </dgm:pt>
    <dgm:pt modelId="{A0C0A559-65AC-4E98-B08C-2358EEF8AA56}" type="parTrans" cxnId="{3456EF04-7160-446A-A5F1-DA68B8D7EF73}">
      <dgm:prSet/>
      <dgm:spPr/>
      <dgm:t>
        <a:bodyPr/>
        <a:lstStyle/>
        <a:p>
          <a:endParaRPr lang="en-US"/>
        </a:p>
      </dgm:t>
    </dgm:pt>
    <dgm:pt modelId="{874BD5C5-D17C-48EE-B0D4-0C9DEAE744CF}" type="sibTrans" cxnId="{3456EF04-7160-446A-A5F1-DA68B8D7EF73}">
      <dgm:prSet/>
      <dgm:spPr/>
      <dgm:t>
        <a:bodyPr/>
        <a:lstStyle/>
        <a:p>
          <a:endParaRPr lang="en-US"/>
        </a:p>
      </dgm:t>
    </dgm:pt>
    <dgm:pt modelId="{522C127A-B38E-4FAC-8151-BE11F313F1FB}">
      <dgm:prSet phldrT="[Text]"/>
      <dgm:spPr/>
      <dgm:t>
        <a:bodyPr/>
        <a:lstStyle/>
        <a:p>
          <a:r>
            <a:rPr lang="en-US" dirty="0"/>
            <a:t>GPT</a:t>
          </a:r>
        </a:p>
        <a:p>
          <a:r>
            <a:rPr lang="en-US" dirty="0"/>
            <a:t>128 partition</a:t>
          </a:r>
        </a:p>
        <a:p>
          <a:r>
            <a:rPr lang="en-US" dirty="0"/>
            <a:t>&gt; 2T</a:t>
          </a:r>
        </a:p>
      </dgm:t>
    </dgm:pt>
    <dgm:pt modelId="{6287EEAE-5EDF-4EFF-A1F4-BFA1EEB73A86}" type="parTrans" cxnId="{1D122C36-1DA7-4609-9B5C-ED3E4D8057B0}">
      <dgm:prSet/>
      <dgm:spPr/>
      <dgm:t>
        <a:bodyPr/>
        <a:lstStyle/>
        <a:p>
          <a:endParaRPr lang="en-US"/>
        </a:p>
      </dgm:t>
    </dgm:pt>
    <dgm:pt modelId="{7C3DB556-EFDF-43C3-9465-769B5FDAA9B8}" type="sibTrans" cxnId="{1D122C36-1DA7-4609-9B5C-ED3E4D8057B0}">
      <dgm:prSet/>
      <dgm:spPr/>
      <dgm:t>
        <a:bodyPr/>
        <a:lstStyle/>
        <a:p>
          <a:endParaRPr lang="en-US"/>
        </a:p>
      </dgm:t>
    </dgm:pt>
    <dgm:pt modelId="{9FFE1E01-EB02-4746-99E7-5D1CAC3929FB}" type="pres">
      <dgm:prSet presAssocID="{762AD331-032B-4AEE-8BC0-0D63D00F3F7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5C2F421-A68D-4162-91CE-D98F92DE3844}" type="pres">
      <dgm:prSet presAssocID="{C2DEEF6D-60EC-438E-861A-AAFFE166703C}" presName="hierRoot1" presStyleCnt="0">
        <dgm:presLayoutVars>
          <dgm:hierBranch val="init"/>
        </dgm:presLayoutVars>
      </dgm:prSet>
      <dgm:spPr/>
    </dgm:pt>
    <dgm:pt modelId="{3D345885-A7C9-47FB-9322-630B9F96EC39}" type="pres">
      <dgm:prSet presAssocID="{C2DEEF6D-60EC-438E-861A-AAFFE166703C}" presName="rootComposite1" presStyleCnt="0"/>
      <dgm:spPr/>
    </dgm:pt>
    <dgm:pt modelId="{2272631C-1493-413E-997E-85A3392BCD3D}" type="pres">
      <dgm:prSet presAssocID="{C2DEEF6D-60EC-438E-861A-AAFFE166703C}" presName="rootText1" presStyleLbl="node0" presStyleIdx="0" presStyleCnt="1">
        <dgm:presLayoutVars>
          <dgm:chPref val="3"/>
        </dgm:presLayoutVars>
      </dgm:prSet>
      <dgm:spPr/>
    </dgm:pt>
    <dgm:pt modelId="{C07B25DD-9BC4-47C3-B607-14B88F3A70D3}" type="pres">
      <dgm:prSet presAssocID="{C2DEEF6D-60EC-438E-861A-AAFFE166703C}" presName="rootConnector1" presStyleLbl="node1" presStyleIdx="0" presStyleCnt="0"/>
      <dgm:spPr/>
    </dgm:pt>
    <dgm:pt modelId="{968653C2-3AC1-4B92-A1BA-15A34FEC0503}" type="pres">
      <dgm:prSet presAssocID="{C2DEEF6D-60EC-438E-861A-AAFFE166703C}" presName="hierChild2" presStyleCnt="0"/>
      <dgm:spPr/>
    </dgm:pt>
    <dgm:pt modelId="{64DD586D-2E1B-4035-B2DA-659A7005EA2E}" type="pres">
      <dgm:prSet presAssocID="{A0C0A559-65AC-4E98-B08C-2358EEF8AA56}" presName="Name37" presStyleLbl="parChTrans1D2" presStyleIdx="0" presStyleCnt="2"/>
      <dgm:spPr/>
    </dgm:pt>
    <dgm:pt modelId="{366FEE44-392E-4E32-AE0D-A87D69B41139}" type="pres">
      <dgm:prSet presAssocID="{CB058702-2A64-40D1-8898-0E0E7F191A21}" presName="hierRoot2" presStyleCnt="0">
        <dgm:presLayoutVars>
          <dgm:hierBranch val="init"/>
        </dgm:presLayoutVars>
      </dgm:prSet>
      <dgm:spPr/>
    </dgm:pt>
    <dgm:pt modelId="{40DD2FBD-D370-496A-9288-ADF35F23B081}" type="pres">
      <dgm:prSet presAssocID="{CB058702-2A64-40D1-8898-0E0E7F191A21}" presName="rootComposite" presStyleCnt="0"/>
      <dgm:spPr/>
    </dgm:pt>
    <dgm:pt modelId="{43E5EEE7-131F-4531-BE70-2631ACB6970E}" type="pres">
      <dgm:prSet presAssocID="{CB058702-2A64-40D1-8898-0E0E7F191A21}" presName="rootText" presStyleLbl="node2" presStyleIdx="0" presStyleCnt="2">
        <dgm:presLayoutVars>
          <dgm:chPref val="3"/>
        </dgm:presLayoutVars>
      </dgm:prSet>
      <dgm:spPr/>
    </dgm:pt>
    <dgm:pt modelId="{213352FD-C6C2-4A8E-A468-CD18C7E7BE37}" type="pres">
      <dgm:prSet presAssocID="{CB058702-2A64-40D1-8898-0E0E7F191A21}" presName="rootConnector" presStyleLbl="node2" presStyleIdx="0" presStyleCnt="2"/>
      <dgm:spPr/>
    </dgm:pt>
    <dgm:pt modelId="{01C927EB-F2F5-433F-9C6E-CB29674E7358}" type="pres">
      <dgm:prSet presAssocID="{CB058702-2A64-40D1-8898-0E0E7F191A21}" presName="hierChild4" presStyleCnt="0"/>
      <dgm:spPr/>
    </dgm:pt>
    <dgm:pt modelId="{E87386F7-6608-4035-AD5F-9E527A657B6C}" type="pres">
      <dgm:prSet presAssocID="{CB058702-2A64-40D1-8898-0E0E7F191A21}" presName="hierChild5" presStyleCnt="0"/>
      <dgm:spPr/>
    </dgm:pt>
    <dgm:pt modelId="{92F3DA3D-CDAB-42BA-B6AF-D9A37735F96C}" type="pres">
      <dgm:prSet presAssocID="{6287EEAE-5EDF-4EFF-A1F4-BFA1EEB73A86}" presName="Name37" presStyleLbl="parChTrans1D2" presStyleIdx="1" presStyleCnt="2"/>
      <dgm:spPr/>
    </dgm:pt>
    <dgm:pt modelId="{AA798A98-E415-4957-9BE1-776C8C79FBF4}" type="pres">
      <dgm:prSet presAssocID="{522C127A-B38E-4FAC-8151-BE11F313F1FB}" presName="hierRoot2" presStyleCnt="0">
        <dgm:presLayoutVars>
          <dgm:hierBranch val="init"/>
        </dgm:presLayoutVars>
      </dgm:prSet>
      <dgm:spPr/>
    </dgm:pt>
    <dgm:pt modelId="{F965E4B7-89CD-4632-B168-E3C54A724D87}" type="pres">
      <dgm:prSet presAssocID="{522C127A-B38E-4FAC-8151-BE11F313F1FB}" presName="rootComposite" presStyleCnt="0"/>
      <dgm:spPr/>
    </dgm:pt>
    <dgm:pt modelId="{AA09B330-7C20-42E2-8B2F-257ED4647C18}" type="pres">
      <dgm:prSet presAssocID="{522C127A-B38E-4FAC-8151-BE11F313F1FB}" presName="rootText" presStyleLbl="node2" presStyleIdx="1" presStyleCnt="2">
        <dgm:presLayoutVars>
          <dgm:chPref val="3"/>
        </dgm:presLayoutVars>
      </dgm:prSet>
      <dgm:spPr/>
    </dgm:pt>
    <dgm:pt modelId="{67816202-64F7-4E27-9A1B-62B7C6330FBE}" type="pres">
      <dgm:prSet presAssocID="{522C127A-B38E-4FAC-8151-BE11F313F1FB}" presName="rootConnector" presStyleLbl="node2" presStyleIdx="1" presStyleCnt="2"/>
      <dgm:spPr/>
    </dgm:pt>
    <dgm:pt modelId="{BC5B30D0-4D4C-44BA-B58B-202867145931}" type="pres">
      <dgm:prSet presAssocID="{522C127A-B38E-4FAC-8151-BE11F313F1FB}" presName="hierChild4" presStyleCnt="0"/>
      <dgm:spPr/>
    </dgm:pt>
    <dgm:pt modelId="{15F2B2E9-005A-48B8-BB74-A8179A06A0BE}" type="pres">
      <dgm:prSet presAssocID="{522C127A-B38E-4FAC-8151-BE11F313F1FB}" presName="hierChild5" presStyleCnt="0"/>
      <dgm:spPr/>
    </dgm:pt>
    <dgm:pt modelId="{F251B1A8-C57F-4093-86DE-769438A24F82}" type="pres">
      <dgm:prSet presAssocID="{C2DEEF6D-60EC-438E-861A-AAFFE166703C}" presName="hierChild3" presStyleCnt="0"/>
      <dgm:spPr/>
    </dgm:pt>
  </dgm:ptLst>
  <dgm:cxnLst>
    <dgm:cxn modelId="{3456EF04-7160-446A-A5F1-DA68B8D7EF73}" srcId="{C2DEEF6D-60EC-438E-861A-AAFFE166703C}" destId="{CB058702-2A64-40D1-8898-0E0E7F191A21}" srcOrd="0" destOrd="0" parTransId="{A0C0A559-65AC-4E98-B08C-2358EEF8AA56}" sibTransId="{874BD5C5-D17C-48EE-B0D4-0C9DEAE744CF}"/>
    <dgm:cxn modelId="{AA07230C-6636-42D1-B82E-7DA931BF4CE6}" type="presOf" srcId="{A0C0A559-65AC-4E98-B08C-2358EEF8AA56}" destId="{64DD586D-2E1B-4035-B2DA-659A7005EA2E}" srcOrd="0" destOrd="0" presId="urn:microsoft.com/office/officeart/2005/8/layout/orgChart1"/>
    <dgm:cxn modelId="{1D122C36-1DA7-4609-9B5C-ED3E4D8057B0}" srcId="{C2DEEF6D-60EC-438E-861A-AAFFE166703C}" destId="{522C127A-B38E-4FAC-8151-BE11F313F1FB}" srcOrd="1" destOrd="0" parTransId="{6287EEAE-5EDF-4EFF-A1F4-BFA1EEB73A86}" sibTransId="{7C3DB556-EFDF-43C3-9465-769B5FDAA9B8}"/>
    <dgm:cxn modelId="{E9D64D36-8547-4AA6-A8B8-CFCAE83F7993}" type="presOf" srcId="{522C127A-B38E-4FAC-8151-BE11F313F1FB}" destId="{67816202-64F7-4E27-9A1B-62B7C6330FBE}" srcOrd="1" destOrd="0" presId="urn:microsoft.com/office/officeart/2005/8/layout/orgChart1"/>
    <dgm:cxn modelId="{9C910F6B-00BB-4592-B1C6-7326DD594B3B}" type="presOf" srcId="{C2DEEF6D-60EC-438E-861A-AAFFE166703C}" destId="{2272631C-1493-413E-997E-85A3392BCD3D}" srcOrd="0" destOrd="0" presId="urn:microsoft.com/office/officeart/2005/8/layout/orgChart1"/>
    <dgm:cxn modelId="{F03B6B7A-D852-4E6E-BF2B-B8DCD12C67F2}" type="presOf" srcId="{C2DEEF6D-60EC-438E-861A-AAFFE166703C}" destId="{C07B25DD-9BC4-47C3-B607-14B88F3A70D3}" srcOrd="1" destOrd="0" presId="urn:microsoft.com/office/officeart/2005/8/layout/orgChart1"/>
    <dgm:cxn modelId="{B877F993-55A3-4EDC-9FEB-9403048DE095}" type="presOf" srcId="{CB058702-2A64-40D1-8898-0E0E7F191A21}" destId="{213352FD-C6C2-4A8E-A468-CD18C7E7BE37}" srcOrd="1" destOrd="0" presId="urn:microsoft.com/office/officeart/2005/8/layout/orgChart1"/>
    <dgm:cxn modelId="{D6C2E7B4-68EF-4832-AFEF-988834F74353}" type="presOf" srcId="{762AD331-032B-4AEE-8BC0-0D63D00F3F73}" destId="{9FFE1E01-EB02-4746-99E7-5D1CAC3929FB}" srcOrd="0" destOrd="0" presId="urn:microsoft.com/office/officeart/2005/8/layout/orgChart1"/>
    <dgm:cxn modelId="{D82B15CB-E6B0-44C1-9130-02B683E3D634}" type="presOf" srcId="{522C127A-B38E-4FAC-8151-BE11F313F1FB}" destId="{AA09B330-7C20-42E2-8B2F-257ED4647C18}" srcOrd="0" destOrd="0" presId="urn:microsoft.com/office/officeart/2005/8/layout/orgChart1"/>
    <dgm:cxn modelId="{C088CBCB-C0E2-4E94-B851-DEDD92DF9537}" type="presOf" srcId="{CB058702-2A64-40D1-8898-0E0E7F191A21}" destId="{43E5EEE7-131F-4531-BE70-2631ACB6970E}" srcOrd="0" destOrd="0" presId="urn:microsoft.com/office/officeart/2005/8/layout/orgChart1"/>
    <dgm:cxn modelId="{FD383DCD-ABA2-40E3-B7B9-6397D9647784}" srcId="{762AD331-032B-4AEE-8BC0-0D63D00F3F73}" destId="{C2DEEF6D-60EC-438E-861A-AAFFE166703C}" srcOrd="0" destOrd="0" parTransId="{D90E8FEF-A1F7-4906-B745-2CB7407311BA}" sibTransId="{14723D66-2979-41EF-AD13-5B9BACEC9A01}"/>
    <dgm:cxn modelId="{3C5EEDE3-28CE-46AA-B8BF-F9E995842BF8}" type="presOf" srcId="{6287EEAE-5EDF-4EFF-A1F4-BFA1EEB73A86}" destId="{92F3DA3D-CDAB-42BA-B6AF-D9A37735F96C}" srcOrd="0" destOrd="0" presId="urn:microsoft.com/office/officeart/2005/8/layout/orgChart1"/>
    <dgm:cxn modelId="{17ACBB00-964A-4036-BA60-D42E5A6595A1}" type="presParOf" srcId="{9FFE1E01-EB02-4746-99E7-5D1CAC3929FB}" destId="{E5C2F421-A68D-4162-91CE-D98F92DE3844}" srcOrd="0" destOrd="0" presId="urn:microsoft.com/office/officeart/2005/8/layout/orgChart1"/>
    <dgm:cxn modelId="{7514D186-8621-4B7E-973E-F3E3D2B4CB75}" type="presParOf" srcId="{E5C2F421-A68D-4162-91CE-D98F92DE3844}" destId="{3D345885-A7C9-47FB-9322-630B9F96EC39}" srcOrd="0" destOrd="0" presId="urn:microsoft.com/office/officeart/2005/8/layout/orgChart1"/>
    <dgm:cxn modelId="{E3BAAD99-0304-4E2D-B439-323FAF835DBF}" type="presParOf" srcId="{3D345885-A7C9-47FB-9322-630B9F96EC39}" destId="{2272631C-1493-413E-997E-85A3392BCD3D}" srcOrd="0" destOrd="0" presId="urn:microsoft.com/office/officeart/2005/8/layout/orgChart1"/>
    <dgm:cxn modelId="{330E3691-6B2F-4BF8-9356-BBAA16DDE3E2}" type="presParOf" srcId="{3D345885-A7C9-47FB-9322-630B9F96EC39}" destId="{C07B25DD-9BC4-47C3-B607-14B88F3A70D3}" srcOrd="1" destOrd="0" presId="urn:microsoft.com/office/officeart/2005/8/layout/orgChart1"/>
    <dgm:cxn modelId="{99BEB566-142A-4475-B531-A06542A4992C}" type="presParOf" srcId="{E5C2F421-A68D-4162-91CE-D98F92DE3844}" destId="{968653C2-3AC1-4B92-A1BA-15A34FEC0503}" srcOrd="1" destOrd="0" presId="urn:microsoft.com/office/officeart/2005/8/layout/orgChart1"/>
    <dgm:cxn modelId="{892C6A64-6DE9-4DBB-8469-556DBA5348DC}" type="presParOf" srcId="{968653C2-3AC1-4B92-A1BA-15A34FEC0503}" destId="{64DD586D-2E1B-4035-B2DA-659A7005EA2E}" srcOrd="0" destOrd="0" presId="urn:microsoft.com/office/officeart/2005/8/layout/orgChart1"/>
    <dgm:cxn modelId="{05026BD4-D9D5-433C-AD68-B4946AB39962}" type="presParOf" srcId="{968653C2-3AC1-4B92-A1BA-15A34FEC0503}" destId="{366FEE44-392E-4E32-AE0D-A87D69B41139}" srcOrd="1" destOrd="0" presId="urn:microsoft.com/office/officeart/2005/8/layout/orgChart1"/>
    <dgm:cxn modelId="{E64672B3-E5FD-47D4-A590-8F48E97D5D1E}" type="presParOf" srcId="{366FEE44-392E-4E32-AE0D-A87D69B41139}" destId="{40DD2FBD-D370-496A-9288-ADF35F23B081}" srcOrd="0" destOrd="0" presId="urn:microsoft.com/office/officeart/2005/8/layout/orgChart1"/>
    <dgm:cxn modelId="{7DEDC0A4-E70A-4B7A-AEEA-396C9AADB99D}" type="presParOf" srcId="{40DD2FBD-D370-496A-9288-ADF35F23B081}" destId="{43E5EEE7-131F-4531-BE70-2631ACB6970E}" srcOrd="0" destOrd="0" presId="urn:microsoft.com/office/officeart/2005/8/layout/orgChart1"/>
    <dgm:cxn modelId="{45D449E0-C817-47A7-8B7A-EEB43369AD25}" type="presParOf" srcId="{40DD2FBD-D370-496A-9288-ADF35F23B081}" destId="{213352FD-C6C2-4A8E-A468-CD18C7E7BE37}" srcOrd="1" destOrd="0" presId="urn:microsoft.com/office/officeart/2005/8/layout/orgChart1"/>
    <dgm:cxn modelId="{814DE981-A081-4686-B2F0-6F31025186FE}" type="presParOf" srcId="{366FEE44-392E-4E32-AE0D-A87D69B41139}" destId="{01C927EB-F2F5-433F-9C6E-CB29674E7358}" srcOrd="1" destOrd="0" presId="urn:microsoft.com/office/officeart/2005/8/layout/orgChart1"/>
    <dgm:cxn modelId="{8AF41247-7966-4FD4-B115-AE286D41397A}" type="presParOf" srcId="{366FEE44-392E-4E32-AE0D-A87D69B41139}" destId="{E87386F7-6608-4035-AD5F-9E527A657B6C}" srcOrd="2" destOrd="0" presId="urn:microsoft.com/office/officeart/2005/8/layout/orgChart1"/>
    <dgm:cxn modelId="{F1282B77-A505-4F18-A8D9-79BF37ECE0D5}" type="presParOf" srcId="{968653C2-3AC1-4B92-A1BA-15A34FEC0503}" destId="{92F3DA3D-CDAB-42BA-B6AF-D9A37735F96C}" srcOrd="2" destOrd="0" presId="urn:microsoft.com/office/officeart/2005/8/layout/orgChart1"/>
    <dgm:cxn modelId="{929761BC-45A6-471F-9B2E-3FA153A33903}" type="presParOf" srcId="{968653C2-3AC1-4B92-A1BA-15A34FEC0503}" destId="{AA798A98-E415-4957-9BE1-776C8C79FBF4}" srcOrd="3" destOrd="0" presId="urn:microsoft.com/office/officeart/2005/8/layout/orgChart1"/>
    <dgm:cxn modelId="{0BF4F3CD-FBEB-4195-A824-3D08F5B32AE0}" type="presParOf" srcId="{AA798A98-E415-4957-9BE1-776C8C79FBF4}" destId="{F965E4B7-89CD-4632-B168-E3C54A724D87}" srcOrd="0" destOrd="0" presId="urn:microsoft.com/office/officeart/2005/8/layout/orgChart1"/>
    <dgm:cxn modelId="{7D675499-AD49-4A47-B5FB-CFD3535FACE6}" type="presParOf" srcId="{F965E4B7-89CD-4632-B168-E3C54A724D87}" destId="{AA09B330-7C20-42E2-8B2F-257ED4647C18}" srcOrd="0" destOrd="0" presId="urn:microsoft.com/office/officeart/2005/8/layout/orgChart1"/>
    <dgm:cxn modelId="{9977BAE0-0557-4D89-A818-567C2DB017DB}" type="presParOf" srcId="{F965E4B7-89CD-4632-B168-E3C54A724D87}" destId="{67816202-64F7-4E27-9A1B-62B7C6330FBE}" srcOrd="1" destOrd="0" presId="urn:microsoft.com/office/officeart/2005/8/layout/orgChart1"/>
    <dgm:cxn modelId="{679529FD-D971-443A-B2F2-AA2879748B11}" type="presParOf" srcId="{AA798A98-E415-4957-9BE1-776C8C79FBF4}" destId="{BC5B30D0-4D4C-44BA-B58B-202867145931}" srcOrd="1" destOrd="0" presId="urn:microsoft.com/office/officeart/2005/8/layout/orgChart1"/>
    <dgm:cxn modelId="{07C5F543-E8CF-4584-A8CA-1BB21BE93542}" type="presParOf" srcId="{AA798A98-E415-4957-9BE1-776C8C79FBF4}" destId="{15F2B2E9-005A-48B8-BB74-A8179A06A0BE}" srcOrd="2" destOrd="0" presId="urn:microsoft.com/office/officeart/2005/8/layout/orgChart1"/>
    <dgm:cxn modelId="{405A1AA9-641E-437A-8C7F-16E0B8DD625A}" type="presParOf" srcId="{E5C2F421-A68D-4162-91CE-D98F92DE3844}" destId="{F251B1A8-C57F-4093-86DE-769438A24F8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62AD331-032B-4AEE-8BC0-0D63D00F3F73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DEEF6D-60EC-438E-861A-AAFFE166703C}">
      <dgm:prSet phldrT="[Text]"/>
      <dgm:spPr/>
      <dgm:t>
        <a:bodyPr/>
        <a:lstStyle/>
        <a:p>
          <a:r>
            <a:rPr lang="en-US" dirty="0"/>
            <a:t>Firmware</a:t>
          </a:r>
        </a:p>
      </dgm:t>
    </dgm:pt>
    <dgm:pt modelId="{D90E8FEF-A1F7-4906-B745-2CB7407311BA}" type="parTrans" cxnId="{FD383DCD-ABA2-40E3-B7B9-6397D9647784}">
      <dgm:prSet/>
      <dgm:spPr/>
      <dgm:t>
        <a:bodyPr/>
        <a:lstStyle/>
        <a:p>
          <a:endParaRPr lang="en-US"/>
        </a:p>
      </dgm:t>
    </dgm:pt>
    <dgm:pt modelId="{14723D66-2979-41EF-AD13-5B9BACEC9A01}" type="sibTrans" cxnId="{FD383DCD-ABA2-40E3-B7B9-6397D9647784}">
      <dgm:prSet/>
      <dgm:spPr/>
      <dgm:t>
        <a:bodyPr/>
        <a:lstStyle/>
        <a:p>
          <a:endParaRPr lang="en-US"/>
        </a:p>
      </dgm:t>
    </dgm:pt>
    <dgm:pt modelId="{CB058702-2A64-40D1-8898-0E0E7F191A21}">
      <dgm:prSet phldrT="[Text]"/>
      <dgm:spPr/>
      <dgm:t>
        <a:bodyPr/>
        <a:lstStyle/>
        <a:p>
          <a:r>
            <a:rPr lang="en-US" dirty="0"/>
            <a:t>Boot</a:t>
          </a:r>
        </a:p>
      </dgm:t>
    </dgm:pt>
    <dgm:pt modelId="{A0C0A559-65AC-4E98-B08C-2358EEF8AA56}" type="parTrans" cxnId="{3456EF04-7160-446A-A5F1-DA68B8D7EF73}">
      <dgm:prSet/>
      <dgm:spPr/>
      <dgm:t>
        <a:bodyPr/>
        <a:lstStyle/>
        <a:p>
          <a:endParaRPr lang="en-US"/>
        </a:p>
      </dgm:t>
    </dgm:pt>
    <dgm:pt modelId="{874BD5C5-D17C-48EE-B0D4-0C9DEAE744CF}" type="sibTrans" cxnId="{3456EF04-7160-446A-A5F1-DA68B8D7EF73}">
      <dgm:prSet/>
      <dgm:spPr/>
      <dgm:t>
        <a:bodyPr/>
        <a:lstStyle/>
        <a:p>
          <a:endParaRPr lang="en-US"/>
        </a:p>
      </dgm:t>
    </dgm:pt>
    <dgm:pt modelId="{522C127A-B38E-4FAC-8151-BE11F313F1FB}">
      <dgm:prSet phldrT="[Text]"/>
      <dgm:spPr/>
      <dgm:t>
        <a:bodyPr/>
        <a:lstStyle/>
        <a:p>
          <a:r>
            <a:rPr lang="en-US" dirty="0"/>
            <a:t>UEFI</a:t>
          </a:r>
        </a:p>
      </dgm:t>
    </dgm:pt>
    <dgm:pt modelId="{6287EEAE-5EDF-4EFF-A1F4-BFA1EEB73A86}" type="parTrans" cxnId="{1D122C36-1DA7-4609-9B5C-ED3E4D8057B0}">
      <dgm:prSet/>
      <dgm:spPr/>
      <dgm:t>
        <a:bodyPr/>
        <a:lstStyle/>
        <a:p>
          <a:endParaRPr lang="en-US"/>
        </a:p>
      </dgm:t>
    </dgm:pt>
    <dgm:pt modelId="{7C3DB556-EFDF-43C3-9465-769B5FDAA9B8}" type="sibTrans" cxnId="{1D122C36-1DA7-4609-9B5C-ED3E4D8057B0}">
      <dgm:prSet/>
      <dgm:spPr/>
      <dgm:t>
        <a:bodyPr/>
        <a:lstStyle/>
        <a:p>
          <a:endParaRPr lang="en-US"/>
        </a:p>
      </dgm:t>
    </dgm:pt>
    <dgm:pt modelId="{E68FFDC0-7035-4BB4-A1D8-9495E4D0C825}">
      <dgm:prSet phldrT="[Text]"/>
      <dgm:spPr/>
      <dgm:t>
        <a:bodyPr/>
        <a:lstStyle/>
        <a:p>
          <a:r>
            <a:rPr lang="en-US" dirty="0"/>
            <a:t>Boot / UEFI</a:t>
          </a:r>
        </a:p>
      </dgm:t>
    </dgm:pt>
    <dgm:pt modelId="{9EED9A69-9FE2-425C-9071-B54CBAEBDA97}" type="parTrans" cxnId="{E7BD9801-6616-49B8-88F5-AC17AB64BF15}">
      <dgm:prSet/>
      <dgm:spPr/>
      <dgm:t>
        <a:bodyPr/>
        <a:lstStyle/>
        <a:p>
          <a:endParaRPr lang="en-US"/>
        </a:p>
      </dgm:t>
    </dgm:pt>
    <dgm:pt modelId="{A6613B29-8DD4-49E1-A97D-93374BA29649}" type="sibTrans" cxnId="{E7BD9801-6616-49B8-88F5-AC17AB64BF15}">
      <dgm:prSet/>
      <dgm:spPr/>
      <dgm:t>
        <a:bodyPr/>
        <a:lstStyle/>
        <a:p>
          <a:endParaRPr lang="en-US"/>
        </a:p>
      </dgm:t>
    </dgm:pt>
    <dgm:pt modelId="{9FFE1E01-EB02-4746-99E7-5D1CAC3929FB}" type="pres">
      <dgm:prSet presAssocID="{762AD331-032B-4AEE-8BC0-0D63D00F3F7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5C2F421-A68D-4162-91CE-D98F92DE3844}" type="pres">
      <dgm:prSet presAssocID="{C2DEEF6D-60EC-438E-861A-AAFFE166703C}" presName="hierRoot1" presStyleCnt="0">
        <dgm:presLayoutVars>
          <dgm:hierBranch val="init"/>
        </dgm:presLayoutVars>
      </dgm:prSet>
      <dgm:spPr/>
    </dgm:pt>
    <dgm:pt modelId="{3D345885-A7C9-47FB-9322-630B9F96EC39}" type="pres">
      <dgm:prSet presAssocID="{C2DEEF6D-60EC-438E-861A-AAFFE166703C}" presName="rootComposite1" presStyleCnt="0"/>
      <dgm:spPr/>
    </dgm:pt>
    <dgm:pt modelId="{2272631C-1493-413E-997E-85A3392BCD3D}" type="pres">
      <dgm:prSet presAssocID="{C2DEEF6D-60EC-438E-861A-AAFFE166703C}" presName="rootText1" presStyleLbl="node0" presStyleIdx="0" presStyleCnt="1">
        <dgm:presLayoutVars>
          <dgm:chPref val="3"/>
        </dgm:presLayoutVars>
      </dgm:prSet>
      <dgm:spPr/>
    </dgm:pt>
    <dgm:pt modelId="{C07B25DD-9BC4-47C3-B607-14B88F3A70D3}" type="pres">
      <dgm:prSet presAssocID="{C2DEEF6D-60EC-438E-861A-AAFFE166703C}" presName="rootConnector1" presStyleLbl="node1" presStyleIdx="0" presStyleCnt="0"/>
      <dgm:spPr/>
    </dgm:pt>
    <dgm:pt modelId="{968653C2-3AC1-4B92-A1BA-15A34FEC0503}" type="pres">
      <dgm:prSet presAssocID="{C2DEEF6D-60EC-438E-861A-AAFFE166703C}" presName="hierChild2" presStyleCnt="0"/>
      <dgm:spPr/>
    </dgm:pt>
    <dgm:pt modelId="{64DD586D-2E1B-4035-B2DA-659A7005EA2E}" type="pres">
      <dgm:prSet presAssocID="{A0C0A559-65AC-4E98-B08C-2358EEF8AA56}" presName="Name37" presStyleLbl="parChTrans1D2" presStyleIdx="0" presStyleCnt="3"/>
      <dgm:spPr/>
    </dgm:pt>
    <dgm:pt modelId="{366FEE44-392E-4E32-AE0D-A87D69B41139}" type="pres">
      <dgm:prSet presAssocID="{CB058702-2A64-40D1-8898-0E0E7F191A21}" presName="hierRoot2" presStyleCnt="0">
        <dgm:presLayoutVars>
          <dgm:hierBranch val="init"/>
        </dgm:presLayoutVars>
      </dgm:prSet>
      <dgm:spPr/>
    </dgm:pt>
    <dgm:pt modelId="{40DD2FBD-D370-496A-9288-ADF35F23B081}" type="pres">
      <dgm:prSet presAssocID="{CB058702-2A64-40D1-8898-0E0E7F191A21}" presName="rootComposite" presStyleCnt="0"/>
      <dgm:spPr/>
    </dgm:pt>
    <dgm:pt modelId="{43E5EEE7-131F-4531-BE70-2631ACB6970E}" type="pres">
      <dgm:prSet presAssocID="{CB058702-2A64-40D1-8898-0E0E7F191A21}" presName="rootText" presStyleLbl="node2" presStyleIdx="0" presStyleCnt="3">
        <dgm:presLayoutVars>
          <dgm:chPref val="3"/>
        </dgm:presLayoutVars>
      </dgm:prSet>
      <dgm:spPr/>
    </dgm:pt>
    <dgm:pt modelId="{213352FD-C6C2-4A8E-A468-CD18C7E7BE37}" type="pres">
      <dgm:prSet presAssocID="{CB058702-2A64-40D1-8898-0E0E7F191A21}" presName="rootConnector" presStyleLbl="node2" presStyleIdx="0" presStyleCnt="3"/>
      <dgm:spPr/>
    </dgm:pt>
    <dgm:pt modelId="{01C927EB-F2F5-433F-9C6E-CB29674E7358}" type="pres">
      <dgm:prSet presAssocID="{CB058702-2A64-40D1-8898-0E0E7F191A21}" presName="hierChild4" presStyleCnt="0"/>
      <dgm:spPr/>
    </dgm:pt>
    <dgm:pt modelId="{E87386F7-6608-4035-AD5F-9E527A657B6C}" type="pres">
      <dgm:prSet presAssocID="{CB058702-2A64-40D1-8898-0E0E7F191A21}" presName="hierChild5" presStyleCnt="0"/>
      <dgm:spPr/>
    </dgm:pt>
    <dgm:pt modelId="{92F3DA3D-CDAB-42BA-B6AF-D9A37735F96C}" type="pres">
      <dgm:prSet presAssocID="{6287EEAE-5EDF-4EFF-A1F4-BFA1EEB73A86}" presName="Name37" presStyleLbl="parChTrans1D2" presStyleIdx="1" presStyleCnt="3"/>
      <dgm:spPr/>
    </dgm:pt>
    <dgm:pt modelId="{AA798A98-E415-4957-9BE1-776C8C79FBF4}" type="pres">
      <dgm:prSet presAssocID="{522C127A-B38E-4FAC-8151-BE11F313F1FB}" presName="hierRoot2" presStyleCnt="0">
        <dgm:presLayoutVars>
          <dgm:hierBranch val="init"/>
        </dgm:presLayoutVars>
      </dgm:prSet>
      <dgm:spPr/>
    </dgm:pt>
    <dgm:pt modelId="{F965E4B7-89CD-4632-B168-E3C54A724D87}" type="pres">
      <dgm:prSet presAssocID="{522C127A-B38E-4FAC-8151-BE11F313F1FB}" presName="rootComposite" presStyleCnt="0"/>
      <dgm:spPr/>
    </dgm:pt>
    <dgm:pt modelId="{AA09B330-7C20-42E2-8B2F-257ED4647C18}" type="pres">
      <dgm:prSet presAssocID="{522C127A-B38E-4FAC-8151-BE11F313F1FB}" presName="rootText" presStyleLbl="node2" presStyleIdx="1" presStyleCnt="3">
        <dgm:presLayoutVars>
          <dgm:chPref val="3"/>
        </dgm:presLayoutVars>
      </dgm:prSet>
      <dgm:spPr/>
    </dgm:pt>
    <dgm:pt modelId="{67816202-64F7-4E27-9A1B-62B7C6330FBE}" type="pres">
      <dgm:prSet presAssocID="{522C127A-B38E-4FAC-8151-BE11F313F1FB}" presName="rootConnector" presStyleLbl="node2" presStyleIdx="1" presStyleCnt="3"/>
      <dgm:spPr/>
    </dgm:pt>
    <dgm:pt modelId="{BC5B30D0-4D4C-44BA-B58B-202867145931}" type="pres">
      <dgm:prSet presAssocID="{522C127A-B38E-4FAC-8151-BE11F313F1FB}" presName="hierChild4" presStyleCnt="0"/>
      <dgm:spPr/>
    </dgm:pt>
    <dgm:pt modelId="{15F2B2E9-005A-48B8-BB74-A8179A06A0BE}" type="pres">
      <dgm:prSet presAssocID="{522C127A-B38E-4FAC-8151-BE11F313F1FB}" presName="hierChild5" presStyleCnt="0"/>
      <dgm:spPr/>
    </dgm:pt>
    <dgm:pt modelId="{E08EA21E-CC25-48AD-A650-91177CC64961}" type="pres">
      <dgm:prSet presAssocID="{9EED9A69-9FE2-425C-9071-B54CBAEBDA97}" presName="Name37" presStyleLbl="parChTrans1D2" presStyleIdx="2" presStyleCnt="3"/>
      <dgm:spPr/>
    </dgm:pt>
    <dgm:pt modelId="{5537E276-5CFD-4903-9811-E21BD24FE596}" type="pres">
      <dgm:prSet presAssocID="{E68FFDC0-7035-4BB4-A1D8-9495E4D0C825}" presName="hierRoot2" presStyleCnt="0">
        <dgm:presLayoutVars>
          <dgm:hierBranch val="init"/>
        </dgm:presLayoutVars>
      </dgm:prSet>
      <dgm:spPr/>
    </dgm:pt>
    <dgm:pt modelId="{9CE525DB-BBF4-4315-9FBD-D7C78EDE82BB}" type="pres">
      <dgm:prSet presAssocID="{E68FFDC0-7035-4BB4-A1D8-9495E4D0C825}" presName="rootComposite" presStyleCnt="0"/>
      <dgm:spPr/>
    </dgm:pt>
    <dgm:pt modelId="{73898018-C546-4935-A3E4-FDB61DE8D1F0}" type="pres">
      <dgm:prSet presAssocID="{E68FFDC0-7035-4BB4-A1D8-9495E4D0C825}" presName="rootText" presStyleLbl="node2" presStyleIdx="2" presStyleCnt="3">
        <dgm:presLayoutVars>
          <dgm:chPref val="3"/>
        </dgm:presLayoutVars>
      </dgm:prSet>
      <dgm:spPr/>
    </dgm:pt>
    <dgm:pt modelId="{C6789C2C-036A-4F11-9354-8A10E0C47525}" type="pres">
      <dgm:prSet presAssocID="{E68FFDC0-7035-4BB4-A1D8-9495E4D0C825}" presName="rootConnector" presStyleLbl="node2" presStyleIdx="2" presStyleCnt="3"/>
      <dgm:spPr/>
    </dgm:pt>
    <dgm:pt modelId="{F3127735-0656-4F43-8044-86A3CC2A2B7F}" type="pres">
      <dgm:prSet presAssocID="{E68FFDC0-7035-4BB4-A1D8-9495E4D0C825}" presName="hierChild4" presStyleCnt="0"/>
      <dgm:spPr/>
    </dgm:pt>
    <dgm:pt modelId="{E6BC0B5B-1591-4236-8EC4-6D770312E526}" type="pres">
      <dgm:prSet presAssocID="{E68FFDC0-7035-4BB4-A1D8-9495E4D0C825}" presName="hierChild5" presStyleCnt="0"/>
      <dgm:spPr/>
    </dgm:pt>
    <dgm:pt modelId="{F251B1A8-C57F-4093-86DE-769438A24F82}" type="pres">
      <dgm:prSet presAssocID="{C2DEEF6D-60EC-438E-861A-AAFFE166703C}" presName="hierChild3" presStyleCnt="0"/>
      <dgm:spPr/>
    </dgm:pt>
  </dgm:ptLst>
  <dgm:cxnLst>
    <dgm:cxn modelId="{E7BD9801-6616-49B8-88F5-AC17AB64BF15}" srcId="{C2DEEF6D-60EC-438E-861A-AAFFE166703C}" destId="{E68FFDC0-7035-4BB4-A1D8-9495E4D0C825}" srcOrd="2" destOrd="0" parTransId="{9EED9A69-9FE2-425C-9071-B54CBAEBDA97}" sibTransId="{A6613B29-8DD4-49E1-A97D-93374BA29649}"/>
    <dgm:cxn modelId="{3456EF04-7160-446A-A5F1-DA68B8D7EF73}" srcId="{C2DEEF6D-60EC-438E-861A-AAFFE166703C}" destId="{CB058702-2A64-40D1-8898-0E0E7F191A21}" srcOrd="0" destOrd="0" parTransId="{A0C0A559-65AC-4E98-B08C-2358EEF8AA56}" sibTransId="{874BD5C5-D17C-48EE-B0D4-0C9DEAE744CF}"/>
    <dgm:cxn modelId="{AA07230C-6636-42D1-B82E-7DA931BF4CE6}" type="presOf" srcId="{A0C0A559-65AC-4E98-B08C-2358EEF8AA56}" destId="{64DD586D-2E1B-4035-B2DA-659A7005EA2E}" srcOrd="0" destOrd="0" presId="urn:microsoft.com/office/officeart/2005/8/layout/orgChart1"/>
    <dgm:cxn modelId="{1D122C36-1DA7-4609-9B5C-ED3E4D8057B0}" srcId="{C2DEEF6D-60EC-438E-861A-AAFFE166703C}" destId="{522C127A-B38E-4FAC-8151-BE11F313F1FB}" srcOrd="1" destOrd="0" parTransId="{6287EEAE-5EDF-4EFF-A1F4-BFA1EEB73A86}" sibTransId="{7C3DB556-EFDF-43C3-9465-769B5FDAA9B8}"/>
    <dgm:cxn modelId="{E9D64D36-8547-4AA6-A8B8-CFCAE83F7993}" type="presOf" srcId="{522C127A-B38E-4FAC-8151-BE11F313F1FB}" destId="{67816202-64F7-4E27-9A1B-62B7C6330FBE}" srcOrd="1" destOrd="0" presId="urn:microsoft.com/office/officeart/2005/8/layout/orgChart1"/>
    <dgm:cxn modelId="{EFB11F47-449E-4FAB-ADC4-ADE0CE7EA964}" type="presOf" srcId="{9EED9A69-9FE2-425C-9071-B54CBAEBDA97}" destId="{E08EA21E-CC25-48AD-A650-91177CC64961}" srcOrd="0" destOrd="0" presId="urn:microsoft.com/office/officeart/2005/8/layout/orgChart1"/>
    <dgm:cxn modelId="{9C910F6B-00BB-4592-B1C6-7326DD594B3B}" type="presOf" srcId="{C2DEEF6D-60EC-438E-861A-AAFFE166703C}" destId="{2272631C-1493-413E-997E-85A3392BCD3D}" srcOrd="0" destOrd="0" presId="urn:microsoft.com/office/officeart/2005/8/layout/orgChart1"/>
    <dgm:cxn modelId="{F03B6B7A-D852-4E6E-BF2B-B8DCD12C67F2}" type="presOf" srcId="{C2DEEF6D-60EC-438E-861A-AAFFE166703C}" destId="{C07B25DD-9BC4-47C3-B607-14B88F3A70D3}" srcOrd="1" destOrd="0" presId="urn:microsoft.com/office/officeart/2005/8/layout/orgChart1"/>
    <dgm:cxn modelId="{2E412489-D40D-4CFF-BDAC-67ABA02C6966}" type="presOf" srcId="{E68FFDC0-7035-4BB4-A1D8-9495E4D0C825}" destId="{73898018-C546-4935-A3E4-FDB61DE8D1F0}" srcOrd="0" destOrd="0" presId="urn:microsoft.com/office/officeart/2005/8/layout/orgChart1"/>
    <dgm:cxn modelId="{B877F993-55A3-4EDC-9FEB-9403048DE095}" type="presOf" srcId="{CB058702-2A64-40D1-8898-0E0E7F191A21}" destId="{213352FD-C6C2-4A8E-A468-CD18C7E7BE37}" srcOrd="1" destOrd="0" presId="urn:microsoft.com/office/officeart/2005/8/layout/orgChart1"/>
    <dgm:cxn modelId="{B9163D94-0619-4048-9A0D-6D9BF2CC3E82}" type="presOf" srcId="{E68FFDC0-7035-4BB4-A1D8-9495E4D0C825}" destId="{C6789C2C-036A-4F11-9354-8A10E0C47525}" srcOrd="1" destOrd="0" presId="urn:microsoft.com/office/officeart/2005/8/layout/orgChart1"/>
    <dgm:cxn modelId="{D6C2E7B4-68EF-4832-AFEF-988834F74353}" type="presOf" srcId="{762AD331-032B-4AEE-8BC0-0D63D00F3F73}" destId="{9FFE1E01-EB02-4746-99E7-5D1CAC3929FB}" srcOrd="0" destOrd="0" presId="urn:microsoft.com/office/officeart/2005/8/layout/orgChart1"/>
    <dgm:cxn modelId="{D82B15CB-E6B0-44C1-9130-02B683E3D634}" type="presOf" srcId="{522C127A-B38E-4FAC-8151-BE11F313F1FB}" destId="{AA09B330-7C20-42E2-8B2F-257ED4647C18}" srcOrd="0" destOrd="0" presId="urn:microsoft.com/office/officeart/2005/8/layout/orgChart1"/>
    <dgm:cxn modelId="{C088CBCB-C0E2-4E94-B851-DEDD92DF9537}" type="presOf" srcId="{CB058702-2A64-40D1-8898-0E0E7F191A21}" destId="{43E5EEE7-131F-4531-BE70-2631ACB6970E}" srcOrd="0" destOrd="0" presId="urn:microsoft.com/office/officeart/2005/8/layout/orgChart1"/>
    <dgm:cxn modelId="{FD383DCD-ABA2-40E3-B7B9-6397D9647784}" srcId="{762AD331-032B-4AEE-8BC0-0D63D00F3F73}" destId="{C2DEEF6D-60EC-438E-861A-AAFFE166703C}" srcOrd="0" destOrd="0" parTransId="{D90E8FEF-A1F7-4906-B745-2CB7407311BA}" sibTransId="{14723D66-2979-41EF-AD13-5B9BACEC9A01}"/>
    <dgm:cxn modelId="{3C5EEDE3-28CE-46AA-B8BF-F9E995842BF8}" type="presOf" srcId="{6287EEAE-5EDF-4EFF-A1F4-BFA1EEB73A86}" destId="{92F3DA3D-CDAB-42BA-B6AF-D9A37735F96C}" srcOrd="0" destOrd="0" presId="urn:microsoft.com/office/officeart/2005/8/layout/orgChart1"/>
    <dgm:cxn modelId="{17ACBB00-964A-4036-BA60-D42E5A6595A1}" type="presParOf" srcId="{9FFE1E01-EB02-4746-99E7-5D1CAC3929FB}" destId="{E5C2F421-A68D-4162-91CE-D98F92DE3844}" srcOrd="0" destOrd="0" presId="urn:microsoft.com/office/officeart/2005/8/layout/orgChart1"/>
    <dgm:cxn modelId="{7514D186-8621-4B7E-973E-F3E3D2B4CB75}" type="presParOf" srcId="{E5C2F421-A68D-4162-91CE-D98F92DE3844}" destId="{3D345885-A7C9-47FB-9322-630B9F96EC39}" srcOrd="0" destOrd="0" presId="urn:microsoft.com/office/officeart/2005/8/layout/orgChart1"/>
    <dgm:cxn modelId="{E3BAAD99-0304-4E2D-B439-323FAF835DBF}" type="presParOf" srcId="{3D345885-A7C9-47FB-9322-630B9F96EC39}" destId="{2272631C-1493-413E-997E-85A3392BCD3D}" srcOrd="0" destOrd="0" presId="urn:microsoft.com/office/officeart/2005/8/layout/orgChart1"/>
    <dgm:cxn modelId="{330E3691-6B2F-4BF8-9356-BBAA16DDE3E2}" type="presParOf" srcId="{3D345885-A7C9-47FB-9322-630B9F96EC39}" destId="{C07B25DD-9BC4-47C3-B607-14B88F3A70D3}" srcOrd="1" destOrd="0" presId="urn:microsoft.com/office/officeart/2005/8/layout/orgChart1"/>
    <dgm:cxn modelId="{99BEB566-142A-4475-B531-A06542A4992C}" type="presParOf" srcId="{E5C2F421-A68D-4162-91CE-D98F92DE3844}" destId="{968653C2-3AC1-4B92-A1BA-15A34FEC0503}" srcOrd="1" destOrd="0" presId="urn:microsoft.com/office/officeart/2005/8/layout/orgChart1"/>
    <dgm:cxn modelId="{892C6A64-6DE9-4DBB-8469-556DBA5348DC}" type="presParOf" srcId="{968653C2-3AC1-4B92-A1BA-15A34FEC0503}" destId="{64DD586D-2E1B-4035-B2DA-659A7005EA2E}" srcOrd="0" destOrd="0" presId="urn:microsoft.com/office/officeart/2005/8/layout/orgChart1"/>
    <dgm:cxn modelId="{05026BD4-D9D5-433C-AD68-B4946AB39962}" type="presParOf" srcId="{968653C2-3AC1-4B92-A1BA-15A34FEC0503}" destId="{366FEE44-392E-4E32-AE0D-A87D69B41139}" srcOrd="1" destOrd="0" presId="urn:microsoft.com/office/officeart/2005/8/layout/orgChart1"/>
    <dgm:cxn modelId="{E64672B3-E5FD-47D4-A590-8F48E97D5D1E}" type="presParOf" srcId="{366FEE44-392E-4E32-AE0D-A87D69B41139}" destId="{40DD2FBD-D370-496A-9288-ADF35F23B081}" srcOrd="0" destOrd="0" presId="urn:microsoft.com/office/officeart/2005/8/layout/orgChart1"/>
    <dgm:cxn modelId="{7DEDC0A4-E70A-4B7A-AEEA-396C9AADB99D}" type="presParOf" srcId="{40DD2FBD-D370-496A-9288-ADF35F23B081}" destId="{43E5EEE7-131F-4531-BE70-2631ACB6970E}" srcOrd="0" destOrd="0" presId="urn:microsoft.com/office/officeart/2005/8/layout/orgChart1"/>
    <dgm:cxn modelId="{45D449E0-C817-47A7-8B7A-EEB43369AD25}" type="presParOf" srcId="{40DD2FBD-D370-496A-9288-ADF35F23B081}" destId="{213352FD-C6C2-4A8E-A468-CD18C7E7BE37}" srcOrd="1" destOrd="0" presId="urn:microsoft.com/office/officeart/2005/8/layout/orgChart1"/>
    <dgm:cxn modelId="{814DE981-A081-4686-B2F0-6F31025186FE}" type="presParOf" srcId="{366FEE44-392E-4E32-AE0D-A87D69B41139}" destId="{01C927EB-F2F5-433F-9C6E-CB29674E7358}" srcOrd="1" destOrd="0" presId="urn:microsoft.com/office/officeart/2005/8/layout/orgChart1"/>
    <dgm:cxn modelId="{8AF41247-7966-4FD4-B115-AE286D41397A}" type="presParOf" srcId="{366FEE44-392E-4E32-AE0D-A87D69B41139}" destId="{E87386F7-6608-4035-AD5F-9E527A657B6C}" srcOrd="2" destOrd="0" presId="urn:microsoft.com/office/officeart/2005/8/layout/orgChart1"/>
    <dgm:cxn modelId="{F1282B77-A505-4F18-A8D9-79BF37ECE0D5}" type="presParOf" srcId="{968653C2-3AC1-4B92-A1BA-15A34FEC0503}" destId="{92F3DA3D-CDAB-42BA-B6AF-D9A37735F96C}" srcOrd="2" destOrd="0" presId="urn:microsoft.com/office/officeart/2005/8/layout/orgChart1"/>
    <dgm:cxn modelId="{929761BC-45A6-471F-9B2E-3FA153A33903}" type="presParOf" srcId="{968653C2-3AC1-4B92-A1BA-15A34FEC0503}" destId="{AA798A98-E415-4957-9BE1-776C8C79FBF4}" srcOrd="3" destOrd="0" presId="urn:microsoft.com/office/officeart/2005/8/layout/orgChart1"/>
    <dgm:cxn modelId="{0BF4F3CD-FBEB-4195-A824-3D08F5B32AE0}" type="presParOf" srcId="{AA798A98-E415-4957-9BE1-776C8C79FBF4}" destId="{F965E4B7-89CD-4632-B168-E3C54A724D87}" srcOrd="0" destOrd="0" presId="urn:microsoft.com/office/officeart/2005/8/layout/orgChart1"/>
    <dgm:cxn modelId="{7D675499-AD49-4A47-B5FB-CFD3535FACE6}" type="presParOf" srcId="{F965E4B7-89CD-4632-B168-E3C54A724D87}" destId="{AA09B330-7C20-42E2-8B2F-257ED4647C18}" srcOrd="0" destOrd="0" presId="urn:microsoft.com/office/officeart/2005/8/layout/orgChart1"/>
    <dgm:cxn modelId="{9977BAE0-0557-4D89-A818-567C2DB017DB}" type="presParOf" srcId="{F965E4B7-89CD-4632-B168-E3C54A724D87}" destId="{67816202-64F7-4E27-9A1B-62B7C6330FBE}" srcOrd="1" destOrd="0" presId="urn:microsoft.com/office/officeart/2005/8/layout/orgChart1"/>
    <dgm:cxn modelId="{679529FD-D971-443A-B2F2-AA2879748B11}" type="presParOf" srcId="{AA798A98-E415-4957-9BE1-776C8C79FBF4}" destId="{BC5B30D0-4D4C-44BA-B58B-202867145931}" srcOrd="1" destOrd="0" presId="urn:microsoft.com/office/officeart/2005/8/layout/orgChart1"/>
    <dgm:cxn modelId="{07C5F543-E8CF-4584-A8CA-1BB21BE93542}" type="presParOf" srcId="{AA798A98-E415-4957-9BE1-776C8C79FBF4}" destId="{15F2B2E9-005A-48B8-BB74-A8179A06A0BE}" srcOrd="2" destOrd="0" presId="urn:microsoft.com/office/officeart/2005/8/layout/orgChart1"/>
    <dgm:cxn modelId="{66FFD198-1930-41C9-A193-4E85BFEA9AD9}" type="presParOf" srcId="{968653C2-3AC1-4B92-A1BA-15A34FEC0503}" destId="{E08EA21E-CC25-48AD-A650-91177CC64961}" srcOrd="4" destOrd="0" presId="urn:microsoft.com/office/officeart/2005/8/layout/orgChart1"/>
    <dgm:cxn modelId="{1BD133C0-87AA-4AA6-B63D-A65790C9C2C3}" type="presParOf" srcId="{968653C2-3AC1-4B92-A1BA-15A34FEC0503}" destId="{5537E276-5CFD-4903-9811-E21BD24FE596}" srcOrd="5" destOrd="0" presId="urn:microsoft.com/office/officeart/2005/8/layout/orgChart1"/>
    <dgm:cxn modelId="{C1016662-9284-4A26-943F-D94F2CD4CB1C}" type="presParOf" srcId="{5537E276-5CFD-4903-9811-E21BD24FE596}" destId="{9CE525DB-BBF4-4315-9FBD-D7C78EDE82BB}" srcOrd="0" destOrd="0" presId="urn:microsoft.com/office/officeart/2005/8/layout/orgChart1"/>
    <dgm:cxn modelId="{BCD98C5D-5AE7-4FBF-8281-8E3035892A62}" type="presParOf" srcId="{9CE525DB-BBF4-4315-9FBD-D7C78EDE82BB}" destId="{73898018-C546-4935-A3E4-FDB61DE8D1F0}" srcOrd="0" destOrd="0" presId="urn:microsoft.com/office/officeart/2005/8/layout/orgChart1"/>
    <dgm:cxn modelId="{9CB98363-333A-46EA-89B3-CB682A2903A8}" type="presParOf" srcId="{9CE525DB-BBF4-4315-9FBD-D7C78EDE82BB}" destId="{C6789C2C-036A-4F11-9354-8A10E0C47525}" srcOrd="1" destOrd="0" presId="urn:microsoft.com/office/officeart/2005/8/layout/orgChart1"/>
    <dgm:cxn modelId="{F070E651-56AB-4BAB-9AE2-59F366A4AAAC}" type="presParOf" srcId="{5537E276-5CFD-4903-9811-E21BD24FE596}" destId="{F3127735-0656-4F43-8044-86A3CC2A2B7F}" srcOrd="1" destOrd="0" presId="urn:microsoft.com/office/officeart/2005/8/layout/orgChart1"/>
    <dgm:cxn modelId="{4C6A879C-3314-4277-AA45-34789DFF2F38}" type="presParOf" srcId="{5537E276-5CFD-4903-9811-E21BD24FE596}" destId="{E6BC0B5B-1591-4236-8EC4-6D770312E526}" srcOrd="2" destOrd="0" presId="urn:microsoft.com/office/officeart/2005/8/layout/orgChart1"/>
    <dgm:cxn modelId="{405A1AA9-641E-437A-8C7F-16E0B8DD625A}" type="presParOf" srcId="{E5C2F421-A68D-4162-91CE-D98F92DE3844}" destId="{F251B1A8-C57F-4093-86DE-769438A24F8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94928C-38C6-4AA0-BC73-7C744E09079C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Clean up the Hard Drive</a:t>
          </a:r>
        </a:p>
      </dsp:txBody>
      <dsp:txXfrm>
        <a:off x="0" y="1653508"/>
        <a:ext cx="3286125" cy="2610802"/>
      </dsp:txXfrm>
    </dsp:sp>
    <dsp:sp modelId="{66C92D97-2012-4310-B63D-F363842844C6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81533" y="626305"/>
        <a:ext cx="923057" cy="923057"/>
      </dsp:txXfrm>
    </dsp:sp>
    <dsp:sp modelId="{0AD73DB1-18B0-4192-8100-CCF5CCF149CF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D24E72-6992-4D96-A423-CE091BED31A0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Defrag the Hard Drive</a:t>
          </a:r>
        </a:p>
      </dsp:txBody>
      <dsp:txXfrm>
        <a:off x="3614737" y="1653508"/>
        <a:ext cx="3286125" cy="2610802"/>
      </dsp:txXfrm>
    </dsp:sp>
    <dsp:sp modelId="{20C1E93B-3071-4CE8-8C4E-50F7CCD9242A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4F6CB246-286D-4D66-9405-F16F565E3920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DA092B-3E58-44A1-B7FB-680DC89D3D30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Check the Hard Drive for Errors</a:t>
          </a:r>
        </a:p>
      </dsp:txBody>
      <dsp:txXfrm>
        <a:off x="7229475" y="1653508"/>
        <a:ext cx="3286125" cy="2610802"/>
      </dsp:txXfrm>
    </dsp:sp>
    <dsp:sp modelId="{7628FCA4-09CC-435E-A504-6C6810200F59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43113F50-65EF-4613-B626-91E8DD66936A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9F5A6-D968-4A27-A41F-87CAA9F081A1}">
      <dsp:nvSpPr>
        <dsp:cNvPr id="0" name=""/>
        <dsp:cNvSpPr/>
      </dsp:nvSpPr>
      <dsp:spPr>
        <a:xfrm>
          <a:off x="2772961" y="1531585"/>
          <a:ext cx="1961890" cy="340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246"/>
              </a:lnTo>
              <a:lnTo>
                <a:pt x="1961890" y="170246"/>
              </a:lnTo>
              <a:lnTo>
                <a:pt x="1961890" y="34049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4C4DAD-A929-41E7-B3E4-F853CE5009FD}">
      <dsp:nvSpPr>
        <dsp:cNvPr id="0" name=""/>
        <dsp:cNvSpPr/>
      </dsp:nvSpPr>
      <dsp:spPr>
        <a:xfrm>
          <a:off x="2727241" y="1531585"/>
          <a:ext cx="91440" cy="3404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49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DEC61B-E1F7-40D1-82AE-CDE691813E4E}">
      <dsp:nvSpPr>
        <dsp:cNvPr id="0" name=""/>
        <dsp:cNvSpPr/>
      </dsp:nvSpPr>
      <dsp:spPr>
        <a:xfrm>
          <a:off x="811070" y="1531585"/>
          <a:ext cx="1961890" cy="340493"/>
        </a:xfrm>
        <a:custGeom>
          <a:avLst/>
          <a:gdLst/>
          <a:ahLst/>
          <a:cxnLst/>
          <a:rect l="0" t="0" r="0" b="0"/>
          <a:pathLst>
            <a:path>
              <a:moveTo>
                <a:pt x="1961890" y="0"/>
              </a:moveTo>
              <a:lnTo>
                <a:pt x="1961890" y="170246"/>
              </a:lnTo>
              <a:lnTo>
                <a:pt x="0" y="170246"/>
              </a:lnTo>
              <a:lnTo>
                <a:pt x="0" y="34049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DF7D73-6A06-4EBB-8042-122D2C0C8345}">
      <dsp:nvSpPr>
        <dsp:cNvPr id="0" name=""/>
        <dsp:cNvSpPr/>
      </dsp:nvSpPr>
      <dsp:spPr>
        <a:xfrm>
          <a:off x="1962262" y="720887"/>
          <a:ext cx="1621397" cy="81069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Local disk (C)</a:t>
          </a:r>
        </a:p>
      </dsp:txBody>
      <dsp:txXfrm>
        <a:off x="1962262" y="720887"/>
        <a:ext cx="1621397" cy="810698"/>
      </dsp:txXfrm>
    </dsp:sp>
    <dsp:sp modelId="{6F6871C7-79ED-4F2F-892E-5113B2F3E99A}">
      <dsp:nvSpPr>
        <dsp:cNvPr id="0" name=""/>
        <dsp:cNvSpPr/>
      </dsp:nvSpPr>
      <dsp:spPr>
        <a:xfrm>
          <a:off x="372" y="1872079"/>
          <a:ext cx="1621397" cy="81069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User data</a:t>
          </a:r>
        </a:p>
      </dsp:txBody>
      <dsp:txXfrm>
        <a:off x="372" y="1872079"/>
        <a:ext cx="1621397" cy="810698"/>
      </dsp:txXfrm>
    </dsp:sp>
    <dsp:sp modelId="{8AA6E41C-D496-4A2C-8251-5D25668ABE73}">
      <dsp:nvSpPr>
        <dsp:cNvPr id="0" name=""/>
        <dsp:cNvSpPr/>
      </dsp:nvSpPr>
      <dsp:spPr>
        <a:xfrm>
          <a:off x="1962262" y="1872079"/>
          <a:ext cx="1621397" cy="81069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Program files</a:t>
          </a:r>
        </a:p>
      </dsp:txBody>
      <dsp:txXfrm>
        <a:off x="1962262" y="1872079"/>
        <a:ext cx="1621397" cy="810698"/>
      </dsp:txXfrm>
    </dsp:sp>
    <dsp:sp modelId="{9767F259-F043-4810-BB47-8678938F8D02}">
      <dsp:nvSpPr>
        <dsp:cNvPr id="0" name=""/>
        <dsp:cNvSpPr/>
      </dsp:nvSpPr>
      <dsp:spPr>
        <a:xfrm>
          <a:off x="3924153" y="1872079"/>
          <a:ext cx="1621397" cy="81069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Windows data</a:t>
          </a:r>
        </a:p>
      </dsp:txBody>
      <dsp:txXfrm>
        <a:off x="3924153" y="1872079"/>
        <a:ext cx="1621397" cy="8106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45ADC-6CEE-434A-A6E7-705F8482BD5E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151C67-57EB-4136-99CF-BD098086BD0F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A user folder together with its subfolders.</a:t>
          </a:r>
        </a:p>
      </dsp:txBody>
      <dsp:txXfrm>
        <a:off x="585701" y="1066737"/>
        <a:ext cx="4337991" cy="2693452"/>
      </dsp:txXfrm>
    </dsp:sp>
    <dsp:sp modelId="{A0FBFE02-AC39-4207-8F6A-735D21CA3E83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E15875-A2DD-4C73-9580-79B0CF09AF85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NTUSER.DAT</a:t>
          </a:r>
        </a:p>
      </dsp:txBody>
      <dsp:txXfrm>
        <a:off x="6092527" y="1066737"/>
        <a:ext cx="4337991" cy="26934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4A70B-727A-4C26-9BD0-DA9897682764}">
      <dsp:nvSpPr>
        <dsp:cNvPr id="0" name=""/>
        <dsp:cNvSpPr/>
      </dsp:nvSpPr>
      <dsp:spPr>
        <a:xfrm>
          <a:off x="2532454" y="86793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9B991-273A-48C3-B61A-0E24F56A91D0}">
      <dsp:nvSpPr>
        <dsp:cNvPr id="0" name=""/>
        <dsp:cNvSpPr/>
      </dsp:nvSpPr>
      <dsp:spPr>
        <a:xfrm>
          <a:off x="1344454" y="32822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Program files are stored in C:\Program Files for 32-bit versions of Windows.</a:t>
          </a:r>
        </a:p>
      </dsp:txBody>
      <dsp:txXfrm>
        <a:off x="1344454" y="3282211"/>
        <a:ext cx="4320000" cy="720000"/>
      </dsp:txXfrm>
    </dsp:sp>
    <dsp:sp modelId="{04826B5B-30C6-4573-8D19-91C56640D12A}">
      <dsp:nvSpPr>
        <dsp:cNvPr id="0" name=""/>
        <dsp:cNvSpPr/>
      </dsp:nvSpPr>
      <dsp:spPr>
        <a:xfrm>
          <a:off x="7608454" y="86793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987B0-FE0C-4CE2-AC06-48A3CD6E6042}">
      <dsp:nvSpPr>
        <dsp:cNvPr id="0" name=""/>
        <dsp:cNvSpPr/>
      </dsp:nvSpPr>
      <dsp:spPr>
        <a:xfrm>
          <a:off x="6420454" y="32822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Program files are stored in C:\Program Files and C:\Program Files(x86) for 64-bit versions of Windows.</a:t>
          </a:r>
        </a:p>
      </dsp:txBody>
      <dsp:txXfrm>
        <a:off x="6420454" y="3282211"/>
        <a:ext cx="432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C1465-4380-4234-A159-CDB4074E6A6A}">
      <dsp:nvSpPr>
        <dsp:cNvPr id="0" name=""/>
        <dsp:cNvSpPr/>
      </dsp:nvSpPr>
      <dsp:spPr>
        <a:xfrm>
          <a:off x="544998" y="338946"/>
          <a:ext cx="1681312" cy="16813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BE1D31-BD05-4467-954A-98004AA1E682}">
      <dsp:nvSpPr>
        <dsp:cNvPr id="0" name=""/>
        <dsp:cNvSpPr/>
      </dsp:nvSpPr>
      <dsp:spPr>
        <a:xfrm>
          <a:off x="903310" y="697259"/>
          <a:ext cx="964687" cy="964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E9C687-5E86-4FDC-8F9B-8974F6B41343}">
      <dsp:nvSpPr>
        <dsp:cNvPr id="0" name=""/>
        <dsp:cNvSpPr/>
      </dsp:nvSpPr>
      <dsp:spPr>
        <a:xfrm>
          <a:off x="7529" y="2543946"/>
          <a:ext cx="2756250" cy="1468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kern="1200" cap="none" dirty="0"/>
            <a:t>High-touch Retail Media Deployment</a:t>
          </a:r>
          <a:endParaRPr lang="en-US" sz="2800" kern="1200" cap="none" dirty="0"/>
        </a:p>
      </dsp:txBody>
      <dsp:txXfrm>
        <a:off x="7529" y="2543946"/>
        <a:ext cx="2756250" cy="1468444"/>
      </dsp:txXfrm>
    </dsp:sp>
    <dsp:sp modelId="{EDAB4A07-CCCC-4AA6-A94A-BD908A0E502F}">
      <dsp:nvSpPr>
        <dsp:cNvPr id="0" name=""/>
        <dsp:cNvSpPr/>
      </dsp:nvSpPr>
      <dsp:spPr>
        <a:xfrm>
          <a:off x="4417143" y="338946"/>
          <a:ext cx="1681312" cy="16813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E4A57C-1B1A-4570-96CA-9A1F954F3175}">
      <dsp:nvSpPr>
        <dsp:cNvPr id="0" name=""/>
        <dsp:cNvSpPr/>
      </dsp:nvSpPr>
      <dsp:spPr>
        <a:xfrm>
          <a:off x="4775456" y="697259"/>
          <a:ext cx="964687" cy="964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15FDB3-9880-4490-AD67-C48F78C76CB6}">
      <dsp:nvSpPr>
        <dsp:cNvPr id="0" name=""/>
        <dsp:cNvSpPr/>
      </dsp:nvSpPr>
      <dsp:spPr>
        <a:xfrm>
          <a:off x="3246123" y="2543946"/>
          <a:ext cx="4023353" cy="1468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kern="1200" cap="none" dirty="0"/>
            <a:t>Low-touch Deployment</a:t>
          </a:r>
          <a:endParaRPr lang="ar-EG" sz="2800" b="0" kern="1200" cap="none" dirty="0"/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cap="none" dirty="0">
              <a:solidFill>
                <a:srgbClr val="FFFF00"/>
              </a:solidFill>
            </a:rPr>
            <a:t>WDS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cap="none" dirty="0">
              <a:solidFill>
                <a:srgbClr val="FFFF00"/>
              </a:solidFill>
            </a:rPr>
            <a:t>Kit </a:t>
          </a:r>
        </a:p>
      </dsp:txBody>
      <dsp:txXfrm>
        <a:off x="3246123" y="2543946"/>
        <a:ext cx="4023353" cy="1468444"/>
      </dsp:txXfrm>
    </dsp:sp>
    <dsp:sp modelId="{5A293D9D-DD8D-49EB-B25D-EBF0BB5C338C}">
      <dsp:nvSpPr>
        <dsp:cNvPr id="0" name=""/>
        <dsp:cNvSpPr/>
      </dsp:nvSpPr>
      <dsp:spPr>
        <a:xfrm>
          <a:off x="8289289" y="338946"/>
          <a:ext cx="1681312" cy="16813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13543-8A2F-4B27-A79B-6241996314E1}">
      <dsp:nvSpPr>
        <dsp:cNvPr id="0" name=""/>
        <dsp:cNvSpPr/>
      </dsp:nvSpPr>
      <dsp:spPr>
        <a:xfrm>
          <a:off x="8647601" y="697259"/>
          <a:ext cx="964687" cy="9646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35956-A339-46B6-9C1C-F84898892932}">
      <dsp:nvSpPr>
        <dsp:cNvPr id="0" name=""/>
        <dsp:cNvSpPr/>
      </dsp:nvSpPr>
      <dsp:spPr>
        <a:xfrm>
          <a:off x="7751820" y="2543946"/>
          <a:ext cx="2756250" cy="1468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b="0" kern="1200" cap="none" dirty="0"/>
            <a:t>Zero-touch Deployment</a:t>
          </a:r>
          <a:endParaRPr lang="en-US" sz="3600" kern="1200" cap="none" dirty="0"/>
        </a:p>
      </dsp:txBody>
      <dsp:txXfrm>
        <a:off x="7751820" y="2543946"/>
        <a:ext cx="2756250" cy="14684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3DA3D-CDAB-42BA-B6AF-D9A37735F96C}">
      <dsp:nvSpPr>
        <dsp:cNvPr id="0" name=""/>
        <dsp:cNvSpPr/>
      </dsp:nvSpPr>
      <dsp:spPr>
        <a:xfrm>
          <a:off x="2443480" y="1744697"/>
          <a:ext cx="1337187" cy="464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073"/>
              </a:lnTo>
              <a:lnTo>
                <a:pt x="1337187" y="232073"/>
              </a:lnTo>
              <a:lnTo>
                <a:pt x="1337187" y="46414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DD586D-2E1B-4035-B2DA-659A7005EA2E}">
      <dsp:nvSpPr>
        <dsp:cNvPr id="0" name=""/>
        <dsp:cNvSpPr/>
      </dsp:nvSpPr>
      <dsp:spPr>
        <a:xfrm>
          <a:off x="1106292" y="1744697"/>
          <a:ext cx="1337187" cy="464147"/>
        </a:xfrm>
        <a:custGeom>
          <a:avLst/>
          <a:gdLst/>
          <a:ahLst/>
          <a:cxnLst/>
          <a:rect l="0" t="0" r="0" b="0"/>
          <a:pathLst>
            <a:path>
              <a:moveTo>
                <a:pt x="1337187" y="0"/>
              </a:moveTo>
              <a:lnTo>
                <a:pt x="1337187" y="232073"/>
              </a:lnTo>
              <a:lnTo>
                <a:pt x="0" y="232073"/>
              </a:lnTo>
              <a:lnTo>
                <a:pt x="0" y="46414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72631C-1493-413E-997E-85A3392BCD3D}">
      <dsp:nvSpPr>
        <dsp:cNvPr id="0" name=""/>
        <dsp:cNvSpPr/>
      </dsp:nvSpPr>
      <dsp:spPr>
        <a:xfrm>
          <a:off x="1338366" y="639583"/>
          <a:ext cx="2210227" cy="110511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HDD</a:t>
          </a:r>
        </a:p>
      </dsp:txBody>
      <dsp:txXfrm>
        <a:off x="1338366" y="639583"/>
        <a:ext cx="2210227" cy="1105113"/>
      </dsp:txXfrm>
    </dsp:sp>
    <dsp:sp modelId="{43E5EEE7-131F-4531-BE70-2631ACB6970E}">
      <dsp:nvSpPr>
        <dsp:cNvPr id="0" name=""/>
        <dsp:cNvSpPr/>
      </dsp:nvSpPr>
      <dsp:spPr>
        <a:xfrm>
          <a:off x="1178" y="2208844"/>
          <a:ext cx="2210227" cy="110511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MBR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 partition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 TB</a:t>
          </a:r>
        </a:p>
      </dsp:txBody>
      <dsp:txXfrm>
        <a:off x="1178" y="2208844"/>
        <a:ext cx="2210227" cy="1105113"/>
      </dsp:txXfrm>
    </dsp:sp>
    <dsp:sp modelId="{AA09B330-7C20-42E2-8B2F-257ED4647C18}">
      <dsp:nvSpPr>
        <dsp:cNvPr id="0" name=""/>
        <dsp:cNvSpPr/>
      </dsp:nvSpPr>
      <dsp:spPr>
        <a:xfrm>
          <a:off x="2675553" y="2208844"/>
          <a:ext cx="2210227" cy="110511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GPT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128 partition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&gt; 2T</a:t>
          </a:r>
        </a:p>
      </dsp:txBody>
      <dsp:txXfrm>
        <a:off x="2675553" y="2208844"/>
        <a:ext cx="2210227" cy="11051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EA21E-CC25-48AD-A650-91177CC64961}">
      <dsp:nvSpPr>
        <dsp:cNvPr id="0" name=""/>
        <dsp:cNvSpPr/>
      </dsp:nvSpPr>
      <dsp:spPr>
        <a:xfrm>
          <a:off x="3183888" y="2422151"/>
          <a:ext cx="2252624" cy="39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475"/>
              </a:lnTo>
              <a:lnTo>
                <a:pt x="2252624" y="195475"/>
              </a:lnTo>
              <a:lnTo>
                <a:pt x="2252624" y="39095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F3DA3D-CDAB-42BA-B6AF-D9A37735F96C}">
      <dsp:nvSpPr>
        <dsp:cNvPr id="0" name=""/>
        <dsp:cNvSpPr/>
      </dsp:nvSpPr>
      <dsp:spPr>
        <a:xfrm>
          <a:off x="3138168" y="2422151"/>
          <a:ext cx="91440" cy="3909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095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DD586D-2E1B-4035-B2DA-659A7005EA2E}">
      <dsp:nvSpPr>
        <dsp:cNvPr id="0" name=""/>
        <dsp:cNvSpPr/>
      </dsp:nvSpPr>
      <dsp:spPr>
        <a:xfrm>
          <a:off x="931264" y="2422151"/>
          <a:ext cx="2252624" cy="390951"/>
        </a:xfrm>
        <a:custGeom>
          <a:avLst/>
          <a:gdLst/>
          <a:ahLst/>
          <a:cxnLst/>
          <a:rect l="0" t="0" r="0" b="0"/>
          <a:pathLst>
            <a:path>
              <a:moveTo>
                <a:pt x="2252624" y="0"/>
              </a:moveTo>
              <a:lnTo>
                <a:pt x="2252624" y="195475"/>
              </a:lnTo>
              <a:lnTo>
                <a:pt x="0" y="195475"/>
              </a:lnTo>
              <a:lnTo>
                <a:pt x="0" y="39095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72631C-1493-413E-997E-85A3392BCD3D}">
      <dsp:nvSpPr>
        <dsp:cNvPr id="0" name=""/>
        <dsp:cNvSpPr/>
      </dsp:nvSpPr>
      <dsp:spPr>
        <a:xfrm>
          <a:off x="2253051" y="1491315"/>
          <a:ext cx="1861673" cy="9308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Firmware</a:t>
          </a:r>
        </a:p>
      </dsp:txBody>
      <dsp:txXfrm>
        <a:off x="2253051" y="1491315"/>
        <a:ext cx="1861673" cy="930836"/>
      </dsp:txXfrm>
    </dsp:sp>
    <dsp:sp modelId="{43E5EEE7-131F-4531-BE70-2631ACB6970E}">
      <dsp:nvSpPr>
        <dsp:cNvPr id="0" name=""/>
        <dsp:cNvSpPr/>
      </dsp:nvSpPr>
      <dsp:spPr>
        <a:xfrm>
          <a:off x="427" y="2813103"/>
          <a:ext cx="1861673" cy="9308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Boot</a:t>
          </a:r>
        </a:p>
      </dsp:txBody>
      <dsp:txXfrm>
        <a:off x="427" y="2813103"/>
        <a:ext cx="1861673" cy="930836"/>
      </dsp:txXfrm>
    </dsp:sp>
    <dsp:sp modelId="{AA09B330-7C20-42E2-8B2F-257ED4647C18}">
      <dsp:nvSpPr>
        <dsp:cNvPr id="0" name=""/>
        <dsp:cNvSpPr/>
      </dsp:nvSpPr>
      <dsp:spPr>
        <a:xfrm>
          <a:off x="2253051" y="2813103"/>
          <a:ext cx="1861673" cy="9308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UEFI</a:t>
          </a:r>
        </a:p>
      </dsp:txBody>
      <dsp:txXfrm>
        <a:off x="2253051" y="2813103"/>
        <a:ext cx="1861673" cy="930836"/>
      </dsp:txXfrm>
    </dsp:sp>
    <dsp:sp modelId="{73898018-C546-4935-A3E4-FDB61DE8D1F0}">
      <dsp:nvSpPr>
        <dsp:cNvPr id="0" name=""/>
        <dsp:cNvSpPr/>
      </dsp:nvSpPr>
      <dsp:spPr>
        <a:xfrm>
          <a:off x="4505676" y="2813103"/>
          <a:ext cx="1861673" cy="9308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Boot / UEFI</a:t>
          </a:r>
        </a:p>
      </dsp:txBody>
      <dsp:txXfrm>
        <a:off x="4505676" y="2813103"/>
        <a:ext cx="1861673" cy="930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B8AB8-11FF-438E-86DB-D9E1F464A48A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CF1E4-4CB3-45AB-9D01-D338B0430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68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42518-C054-44DD-AAF3-CF0AD39FE9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750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42518-C054-44DD-AAF3-CF0AD39FE9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0211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42518-C054-44DD-AAF3-CF0AD39FE9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666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42518-C054-44DD-AAF3-CF0AD39FE9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462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242518-C054-44DD-AAF3-CF0AD39FE9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2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F9A74-79F3-8851-DAA0-C56A32236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E41F1B-4D10-3B3A-227D-97336B102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DFE40-282C-9331-FA2A-FAFA98AF1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5F43-02D9-4133-9A7D-36508D6573AC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CD039-A349-BA11-C78D-37FA36DD4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E69F6-94C7-431B-C1AD-78DACE48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7AA6-EF22-44BA-B8D9-F4012706F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4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9B904-7747-24F5-38E3-3989D530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91FE57-E55F-0D38-D6C5-C1DB2F0FC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95032-3115-BE72-D018-9D77A93D1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5F43-02D9-4133-9A7D-36508D6573AC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94034-6F78-46DE-030A-1AD1EB380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53EBD-634D-2616-8670-E96096871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7AA6-EF22-44BA-B8D9-F4012706F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87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15731-3982-04B0-9DBA-9617F0E219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DF874-29B3-5D2F-0EF0-E3532D4A2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79A64-1F77-2013-B20A-1BC25EFF8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5F43-02D9-4133-9A7D-36508D6573AC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F9614-9A6D-3EA4-346F-E9430376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FC956-27A3-45F3-8EE8-DDEE1F59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7AA6-EF22-44BA-B8D9-F4012706F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34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EEBF-75A4-5932-B5E4-89912D992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17D25-0ACC-C3E6-C3BD-E60515010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216AB-D59E-A093-4936-A76315AD7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AABB-B7A6-4DAE-87F9-0C9AA2CB0172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C806-7A50-BA63-537D-CF525E1D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CD103-B5A0-FB31-8337-A1E6104C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41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D57D-A2C4-88D1-80B3-2F38EB33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A97CF-61CC-2805-DAB3-2AD824A8B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A93FB-B2ED-71FA-3B49-75E7059F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AABB-B7A6-4DAE-87F9-0C9AA2CB0172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BCBCD-B3F1-5CAC-5187-E5484F4FB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CF3BF-C8D9-DB54-F09C-F61761855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99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8F3A7-FADD-8B59-1A6A-5DE4E8D21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F1606-ABF6-B855-728D-D9B473FE8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AF34F-8C3B-BAE4-AC45-3797190FB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AABB-B7A6-4DAE-87F9-0C9AA2CB0172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63B96-BE4E-439F-6777-CF5F7FEAF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EA7A7-8B3E-1A0B-F970-2DB78844C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19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0EA3-E2BE-535F-717E-B0AFC1F8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B1551-ABC2-CF81-E365-C9C450261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A9BD8-21C7-08DE-C630-6C3A56D3D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7E3D4-A658-8C3C-F8C9-67A360B91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AABB-B7A6-4DAE-87F9-0C9AA2CB0172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E66D6-A30B-FD14-4052-E1CF9534B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AC6D0-93D2-B626-0E20-1CB8DF572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13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109B5-7EEB-F74D-DE1D-71BF00947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C5B88-C4BE-D8D6-389A-3FD5EE816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797D2-A177-366F-E635-41C2B35CA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B3AC48-9DA6-CB22-DCC2-55956302F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FF02B1-C944-8690-2609-0EB583A8E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21984A-C58F-8F44-4E14-7C318EEE8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AABB-B7A6-4DAE-87F9-0C9AA2CB0172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802684-FF62-9D90-A3FF-C05EA4C41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20A7CA-F0CB-85E1-B963-C7A2B4E4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56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1AC0A-3282-C392-15C5-8D85A9CB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B5B9CC-08D4-D2D6-107A-EC37E57C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AABB-B7A6-4DAE-87F9-0C9AA2CB0172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27FBD-A00E-E851-3A37-D319CA1C5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9BBF9-B802-5FE5-AD99-D61D58BD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32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AA86C-2362-9BD8-18F3-2CACD9DE4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AABB-B7A6-4DAE-87F9-0C9AA2CB0172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1DE5E-CF18-7D33-D2A6-E4C1C7F3D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00719-617E-5259-357E-E40A9924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28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595B-4F74-0B4C-4991-FE51FFD2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D9647-4B0D-F5E3-5CB4-9D034AE9A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D5A04-EC07-4D7F-74E8-B85F15FB3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5D7F0-09F4-61DD-849A-73B276858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AABB-B7A6-4DAE-87F9-0C9AA2CB0172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C74CC-9DBB-D27A-3A10-87FB1C82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2941B-763D-7590-C683-04091691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7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1F0AB-4985-CB73-CF87-10A82BD25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5270E-A62C-676C-9E1B-85B0D6518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C9F6C-89A1-53DC-6A72-F00B75B8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5F43-02D9-4133-9A7D-36508D6573AC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EB8C2-0081-6871-886F-7EC2D149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36339-D450-3F44-455C-FC4FEA373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7AA6-EF22-44BA-B8D9-F4012706F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614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6F9A-20BB-0AEA-5FC1-2546784DC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BB6500-7606-5B53-D6B7-D6784917EF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DAD64-B972-03D7-8E86-78DCD8293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E7502-1781-1FAE-CD25-173A9D25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AABB-B7A6-4DAE-87F9-0C9AA2CB0172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78082-4E1C-BFEB-B449-A09E68BE6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9D3C2-F607-DB03-38B9-A26F01B60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785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EA68-85F5-5D4C-AC4B-EFE7C2C3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488527-A408-EE73-3432-D3DDEDACE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1EACA-4289-A172-DC1F-3E597B6B6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AABB-B7A6-4DAE-87F9-0C9AA2CB0172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F70AF-8373-6083-1C74-AC2B0F917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9344B-F0C5-2B7C-21C8-D7A79764C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08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408B69-3E75-1F73-698B-CE02576C2A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A0CCD-DDA5-9602-17B3-114E90B93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7CC96-0328-F452-6863-7C5BC917F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AABB-B7A6-4DAE-87F9-0C9AA2CB0172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FDE3E-89F3-BEDC-F27F-ED2124C6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818EF-D127-D32D-AB57-0B35293E5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0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0D024-E548-94AA-63D0-F02DC7864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0CA35-AA4F-790B-01DF-868E97437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B02BD-054A-503C-4A53-AEAEE3E58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5F43-02D9-4133-9A7D-36508D6573AC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2FC19-DDB5-E94D-0560-6AC6AED1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86BE9-9DC3-E3BF-0AD0-5FE347FF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7AA6-EF22-44BA-B8D9-F4012706F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A479A-674F-EFD3-C8F5-701325FE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FFC00-2733-F189-09A3-6D625D633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5897F-0FF4-A318-298F-82F66047F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20C7B-5BFF-64C0-78CA-CCAAE1416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5F43-02D9-4133-9A7D-36508D6573AC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0DEC9B-0002-2311-B2F0-013675979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24D37-8846-FF14-ED11-889B3BAE6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7AA6-EF22-44BA-B8D9-F4012706F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1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4D44-A168-CF88-60ED-F5852155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C0742-AE77-71B0-8E07-1FF64E161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80BF7-E8A3-B1E4-A184-550DCDE54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6EC1C5-7DE3-9BD2-2BD7-DAC5B026EE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3A4FE4-C859-EDF0-31C4-7BA6A71F5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D42565-D572-A1E9-C02C-2CBFF5340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5F43-02D9-4133-9A7D-36508D6573AC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4CA83D-3D92-EB2A-479E-1E2763BF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9C4670-1D9C-8F60-80BA-2D275675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7AA6-EF22-44BA-B8D9-F4012706F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62422-CC44-8B1D-4732-AEB00849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BA5E5-275B-1DAC-82FF-408FA1441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5F43-02D9-4133-9A7D-36508D6573AC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64D488-B431-A8E4-8CC5-555D8E88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F72FB-64C4-D76C-6444-E563F297D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7AA6-EF22-44BA-B8D9-F4012706F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A18A1E-A79F-5460-6731-32DBEE2D5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5F43-02D9-4133-9A7D-36508D6573AC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6CDD8C-4DF7-FFB7-32FB-9DB8EF82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FFD3C-BE41-E20F-F623-40D13BD2B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7AA6-EF22-44BA-B8D9-F4012706F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38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E2189-0440-6EE4-EE8C-490B66B6B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6BCA1-69F5-BD72-ADE4-A8C7C07A8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3F4E6-8A86-9B88-099D-120F42B94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BFCAC-36DF-198A-553F-82472508E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5F43-02D9-4133-9A7D-36508D6573AC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DD71F-9396-B4BA-9971-6FC6AAD15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BC413-40AA-9DD2-D6AB-C2FE2CEB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7AA6-EF22-44BA-B8D9-F4012706F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40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0AAE-BF45-CDD5-2700-BB09F6680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4E2707-BBF8-9585-DB01-21EADA65E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FE47B9-509E-B793-B3CB-EDD0FD74C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450AE-8365-2C00-0E3C-9167A9A31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15F43-02D9-4133-9A7D-36508D6573AC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F1F9A-DBDC-A8FE-2977-26A8F2ADD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4DB1F-D446-38C1-F87F-421852F6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7AA6-EF22-44BA-B8D9-F4012706F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71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E7CBBF-7318-036A-8B02-EF8BD7F9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EF012-22AC-572A-FA01-16235942B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A7691-898F-8EA9-E5BD-35561DF6B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915F43-02D9-4133-9A7D-36508D6573AC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31E71-67F1-5EE4-3A96-077E95B429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0D031-7C61-626D-5A1D-BC7F5A7E1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777AA6-EF22-44BA-B8D9-F4012706F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09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247614-F2DC-6E43-2E38-7A0D83388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EBE07-C1DE-7052-08BC-8BAB25C9A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DF755-AE3F-DD32-2C52-65A4D20C0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4FAABB-B7A6-4DAE-87F9-0C9AA2CB0172}" type="datetimeFigureOut">
              <a:rPr lang="en-US" smtClean="0"/>
              <a:t>23-Sep-25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8EACF-7FFA-CA1C-3524-0467E029E6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10E74-2FDB-1144-E21E-8C18923AA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B53872-D430-45C4-AF96-73A562D90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86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microsoft.com/office/2007/relationships/hdphoto" Target="../media/hdphoto4.wdp"/><Relationship Id="rId4" Type="http://schemas.openxmlformats.org/officeDocument/2006/relationships/image" Target="../media/image42.sv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9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1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7.wdp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hyperlink" Target="https://driverpack.io/en" TargetMode="External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mkunal9/windowsActivator/blob/main/activate.ba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rescd.com/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F0E417D8-88AA-4184-A08D-DEF97C6C9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85795" y="1690979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CB4E045-9FB0-41C4-AC74-479EA20D8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21C7A48-09EB-4AF0-84CB-7EE408C2C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DE3270-A872-4E10-80BC-B93D6F0E3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2953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6E5F32-B5B2-45E3-9C18-BBC9005C4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2953" y="1187311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45E68B-E61B-4EAE-9672-3A52AEC2B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6263" y="1119679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03230-1D09-6E8A-5189-90511C457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788" y="1397000"/>
            <a:ext cx="4502041" cy="30083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Foundation of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F6706-A49B-E5B6-C19C-915EFD048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211" y="4497473"/>
            <a:ext cx="3624471" cy="81160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By : Mohamed Agami</a:t>
            </a: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63DD1BD1-81FE-4F15-A934-E9AE94AE9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1689" y="823301"/>
            <a:ext cx="760800" cy="7608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120AB9A0-C0C4-43DA-9A34-FA3A4079D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1689" y="823301"/>
            <a:ext cx="760800" cy="7608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8815DD1-EC9D-4BE1-846B-8BEF57D39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352" y="3643495"/>
            <a:ext cx="584612" cy="584612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B78D2B9-C9C4-4A37-A12C-A09FC1158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352" y="3643495"/>
            <a:ext cx="584612" cy="584612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DFC7EBB5-848C-4B1C-BE84-4CF07E90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59707" y="3876466"/>
            <a:ext cx="1056155" cy="105615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F8315F3-A078-427A-92BE-34EC9E574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DFAF5C-63B0-43FB-80BE-CC45D99F5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AD937F2-A44A-479C-A7EB-4EE7686A9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834CC3-9461-418F-A593-FC09CD79B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D68AA1C-0667-46EE-A8BE-CAAA3EAF9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0F403B5-430A-450F-97C1-73160966C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B38EBB0-5161-46F3-83D7-D9F478B1A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47EDFA5-AD01-40BE-91A2-A0C178622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6E0C47E-FE2F-4A8C-942E-1026D02D3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A309DA7-4C25-40F5-AC21-DA06D9C98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290F5FA-D4BF-4264-A8E9-365566EC7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47FD6B5-9B47-4500-9D65-7BD217301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CA06612-80DE-4467-A50C-0CB390D6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7592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33CAE-1B74-9363-90F6-75A88A326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Folders for Windows Data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CF28DF-3152-4C07-CBD3-B934B5215C62}"/>
              </a:ext>
            </a:extLst>
          </p:cNvPr>
          <p:cNvSpPr/>
          <p:nvPr/>
        </p:nvSpPr>
        <p:spPr>
          <a:xfrm>
            <a:off x="4648018" y="645147"/>
            <a:ext cx="6900512" cy="921248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 descr="Open Folder">
            <a:extLst>
              <a:ext uri="{FF2B5EF4-FFF2-40B4-BE49-F238E27FC236}">
                <a16:creationId xmlns:a16="http://schemas.microsoft.com/office/drawing/2014/main" id="{15B42914-2ACF-76F7-E2B9-18A9E3397EF9}"/>
              </a:ext>
            </a:extLst>
          </p:cNvPr>
          <p:cNvSpPr/>
          <p:nvPr/>
        </p:nvSpPr>
        <p:spPr>
          <a:xfrm>
            <a:off x="4926695" y="852428"/>
            <a:ext cx="506686" cy="50668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C3B7ACA-AE57-4DD3-2FB3-8B95397A7F24}"/>
              </a:ext>
            </a:extLst>
          </p:cNvPr>
          <p:cNvSpPr/>
          <p:nvPr/>
        </p:nvSpPr>
        <p:spPr>
          <a:xfrm>
            <a:off x="5712059" y="645147"/>
            <a:ext cx="3105230" cy="921248"/>
          </a:xfrm>
          <a:custGeom>
            <a:avLst/>
            <a:gdLst>
              <a:gd name="connsiteX0" fmla="*/ 0 w 3105230"/>
              <a:gd name="connsiteY0" fmla="*/ 0 h 921248"/>
              <a:gd name="connsiteX1" fmla="*/ 3105230 w 3105230"/>
              <a:gd name="connsiteY1" fmla="*/ 0 h 921248"/>
              <a:gd name="connsiteX2" fmla="*/ 3105230 w 3105230"/>
              <a:gd name="connsiteY2" fmla="*/ 921248 h 921248"/>
              <a:gd name="connsiteX3" fmla="*/ 0 w 3105230"/>
              <a:gd name="connsiteY3" fmla="*/ 921248 h 921248"/>
              <a:gd name="connsiteX4" fmla="*/ 0 w 3105230"/>
              <a:gd name="connsiteY4" fmla="*/ 0 h 92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230" h="921248">
                <a:moveTo>
                  <a:pt x="0" y="0"/>
                </a:moveTo>
                <a:lnTo>
                  <a:pt x="3105230" y="0"/>
                </a:lnTo>
                <a:lnTo>
                  <a:pt x="3105230" y="921248"/>
                </a:lnTo>
                <a:lnTo>
                  <a:pt x="0" y="9212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499" tIns="97499" rIns="97499" bIns="97499" numCol="1" spcCol="1270" anchor="ctr" anchorCtr="0">
            <a:noAutofit/>
          </a:bodyPr>
          <a:lstStyle/>
          <a:p>
            <a:pPr marL="0" marR="0" lvl="0" indent="0" algn="l" defTabSz="8445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Registry location. </a:t>
            </a: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13BFB46-158C-1E69-D785-1C7DEA719844}"/>
              </a:ext>
            </a:extLst>
          </p:cNvPr>
          <p:cNvSpPr/>
          <p:nvPr/>
        </p:nvSpPr>
        <p:spPr>
          <a:xfrm>
            <a:off x="8817290" y="645147"/>
            <a:ext cx="2731239" cy="921248"/>
          </a:xfrm>
          <a:custGeom>
            <a:avLst/>
            <a:gdLst>
              <a:gd name="connsiteX0" fmla="*/ 0 w 2731239"/>
              <a:gd name="connsiteY0" fmla="*/ 0 h 921248"/>
              <a:gd name="connsiteX1" fmla="*/ 2731239 w 2731239"/>
              <a:gd name="connsiteY1" fmla="*/ 0 h 921248"/>
              <a:gd name="connsiteX2" fmla="*/ 2731239 w 2731239"/>
              <a:gd name="connsiteY2" fmla="*/ 921248 h 921248"/>
              <a:gd name="connsiteX3" fmla="*/ 0 w 2731239"/>
              <a:gd name="connsiteY3" fmla="*/ 921248 h 921248"/>
              <a:gd name="connsiteX4" fmla="*/ 0 w 2731239"/>
              <a:gd name="connsiteY4" fmla="*/ 0 h 92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1239" h="921248">
                <a:moveTo>
                  <a:pt x="0" y="0"/>
                </a:moveTo>
                <a:lnTo>
                  <a:pt x="2731239" y="0"/>
                </a:lnTo>
                <a:lnTo>
                  <a:pt x="2731239" y="921248"/>
                </a:lnTo>
                <a:lnTo>
                  <a:pt x="0" y="9212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499" tIns="97499" rIns="97499" bIns="97499" numCol="1" spcCol="1270" anchor="ctr" anchorCtr="0">
            <a:noAutofit/>
          </a:bodyPr>
          <a:lstStyle/>
          <a:p>
            <a:pPr marL="0" marR="0" lvl="0" indent="0" algn="l" defTabSz="488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Windows registry is stored in the C:\Windows\System32\config folder.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044508-D383-1770-FB39-2BC9568AA880}"/>
              </a:ext>
            </a:extLst>
          </p:cNvPr>
          <p:cNvSpPr/>
          <p:nvPr/>
        </p:nvSpPr>
        <p:spPr>
          <a:xfrm>
            <a:off x="4648018" y="1796707"/>
            <a:ext cx="6900512" cy="921248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 descr="Download">
            <a:extLst>
              <a:ext uri="{FF2B5EF4-FFF2-40B4-BE49-F238E27FC236}">
                <a16:creationId xmlns:a16="http://schemas.microsoft.com/office/drawing/2014/main" id="{B4D6D4B1-35EA-F577-191F-DF7C193EFFD7}"/>
              </a:ext>
            </a:extLst>
          </p:cNvPr>
          <p:cNvSpPr/>
          <p:nvPr/>
        </p:nvSpPr>
        <p:spPr>
          <a:xfrm>
            <a:off x="4926695" y="2003988"/>
            <a:ext cx="506686" cy="50668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D79635-0403-DF96-A443-E544BBFC270A}"/>
              </a:ext>
            </a:extLst>
          </p:cNvPr>
          <p:cNvSpPr/>
          <p:nvPr/>
        </p:nvSpPr>
        <p:spPr>
          <a:xfrm>
            <a:off x="5712059" y="1796707"/>
            <a:ext cx="3105230" cy="921248"/>
          </a:xfrm>
          <a:custGeom>
            <a:avLst/>
            <a:gdLst>
              <a:gd name="connsiteX0" fmla="*/ 0 w 3105230"/>
              <a:gd name="connsiteY0" fmla="*/ 0 h 921248"/>
              <a:gd name="connsiteX1" fmla="*/ 3105230 w 3105230"/>
              <a:gd name="connsiteY1" fmla="*/ 0 h 921248"/>
              <a:gd name="connsiteX2" fmla="*/ 3105230 w 3105230"/>
              <a:gd name="connsiteY2" fmla="*/ 921248 h 921248"/>
              <a:gd name="connsiteX3" fmla="*/ 0 w 3105230"/>
              <a:gd name="connsiteY3" fmla="*/ 921248 h 921248"/>
              <a:gd name="connsiteX4" fmla="*/ 0 w 3105230"/>
              <a:gd name="connsiteY4" fmla="*/ 0 h 92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230" h="921248">
                <a:moveTo>
                  <a:pt x="0" y="0"/>
                </a:moveTo>
                <a:lnTo>
                  <a:pt x="3105230" y="0"/>
                </a:lnTo>
                <a:lnTo>
                  <a:pt x="3105230" y="921248"/>
                </a:lnTo>
                <a:lnTo>
                  <a:pt x="0" y="9212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499" tIns="97499" rIns="97499" bIns="97499" numCol="1" spcCol="1270" anchor="ctr" anchorCtr="0">
            <a:noAutofit/>
          </a:bodyPr>
          <a:lstStyle/>
          <a:p>
            <a:pPr marL="0" marR="0" lvl="0" indent="0" algn="l" defTabSz="8445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Backup of the registry. </a:t>
            </a: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B5E6956-4EEE-4F80-B14F-DC80EFD435B7}"/>
              </a:ext>
            </a:extLst>
          </p:cNvPr>
          <p:cNvSpPr/>
          <p:nvPr/>
        </p:nvSpPr>
        <p:spPr>
          <a:xfrm>
            <a:off x="8817290" y="1796707"/>
            <a:ext cx="2731239" cy="921248"/>
          </a:xfrm>
          <a:custGeom>
            <a:avLst/>
            <a:gdLst>
              <a:gd name="connsiteX0" fmla="*/ 0 w 2731239"/>
              <a:gd name="connsiteY0" fmla="*/ 0 h 921248"/>
              <a:gd name="connsiteX1" fmla="*/ 2731239 w 2731239"/>
              <a:gd name="connsiteY1" fmla="*/ 0 h 921248"/>
              <a:gd name="connsiteX2" fmla="*/ 2731239 w 2731239"/>
              <a:gd name="connsiteY2" fmla="*/ 921248 h 921248"/>
              <a:gd name="connsiteX3" fmla="*/ 0 w 2731239"/>
              <a:gd name="connsiteY3" fmla="*/ 921248 h 921248"/>
              <a:gd name="connsiteX4" fmla="*/ 0 w 2731239"/>
              <a:gd name="connsiteY4" fmla="*/ 0 h 92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1239" h="921248">
                <a:moveTo>
                  <a:pt x="0" y="0"/>
                </a:moveTo>
                <a:lnTo>
                  <a:pt x="2731239" y="0"/>
                </a:lnTo>
                <a:lnTo>
                  <a:pt x="2731239" y="921248"/>
                </a:lnTo>
                <a:lnTo>
                  <a:pt x="0" y="9212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499" tIns="97499" rIns="97499" bIns="97499" numCol="1" spcCol="1270" anchor="ctr" anchorCtr="0">
            <a:noAutofit/>
          </a:bodyPr>
          <a:lstStyle/>
          <a:p>
            <a:pPr marL="0" marR="0" lvl="0" indent="0" algn="l" defTabSz="488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 backup of the registry is stored in the C:\Windows\System32\config\RegBack folder.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76E3833-0851-04B4-883F-84DAAA7E5D29}"/>
              </a:ext>
            </a:extLst>
          </p:cNvPr>
          <p:cNvSpPr/>
          <p:nvPr/>
        </p:nvSpPr>
        <p:spPr>
          <a:xfrm>
            <a:off x="4648018" y="2948268"/>
            <a:ext cx="6900512" cy="921248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 descr="Folder">
            <a:extLst>
              <a:ext uri="{FF2B5EF4-FFF2-40B4-BE49-F238E27FC236}">
                <a16:creationId xmlns:a16="http://schemas.microsoft.com/office/drawing/2014/main" id="{83967E69-3B06-8B17-41BC-AFCEAE04D11B}"/>
              </a:ext>
            </a:extLst>
          </p:cNvPr>
          <p:cNvSpPr/>
          <p:nvPr/>
        </p:nvSpPr>
        <p:spPr>
          <a:xfrm>
            <a:off x="4926695" y="3155549"/>
            <a:ext cx="506686" cy="50668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ADBC98E-9C9C-5145-83DD-9504E371B5D6}"/>
              </a:ext>
            </a:extLst>
          </p:cNvPr>
          <p:cNvSpPr/>
          <p:nvPr/>
        </p:nvSpPr>
        <p:spPr>
          <a:xfrm>
            <a:off x="5712059" y="2948268"/>
            <a:ext cx="3105230" cy="921248"/>
          </a:xfrm>
          <a:custGeom>
            <a:avLst/>
            <a:gdLst>
              <a:gd name="connsiteX0" fmla="*/ 0 w 3105230"/>
              <a:gd name="connsiteY0" fmla="*/ 0 h 921248"/>
              <a:gd name="connsiteX1" fmla="*/ 3105230 w 3105230"/>
              <a:gd name="connsiteY1" fmla="*/ 0 h 921248"/>
              <a:gd name="connsiteX2" fmla="*/ 3105230 w 3105230"/>
              <a:gd name="connsiteY2" fmla="*/ 921248 h 921248"/>
              <a:gd name="connsiteX3" fmla="*/ 0 w 3105230"/>
              <a:gd name="connsiteY3" fmla="*/ 921248 h 921248"/>
              <a:gd name="connsiteX4" fmla="*/ 0 w 3105230"/>
              <a:gd name="connsiteY4" fmla="*/ 0 h 92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230" h="921248">
                <a:moveTo>
                  <a:pt x="0" y="0"/>
                </a:moveTo>
                <a:lnTo>
                  <a:pt x="3105230" y="0"/>
                </a:lnTo>
                <a:lnTo>
                  <a:pt x="3105230" y="921248"/>
                </a:lnTo>
                <a:lnTo>
                  <a:pt x="0" y="9212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499" tIns="97499" rIns="97499" bIns="97499" numCol="1" spcCol="1270" anchor="ctr" anchorCtr="0">
            <a:noAutofit/>
          </a:bodyPr>
          <a:lstStyle/>
          <a:p>
            <a:pPr marL="0" marR="0" lvl="0" indent="0" algn="l" defTabSz="8445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Fonts. </a:t>
            </a: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87B5EE-CFE2-432A-5D63-03C827992AA8}"/>
              </a:ext>
            </a:extLst>
          </p:cNvPr>
          <p:cNvSpPr/>
          <p:nvPr/>
        </p:nvSpPr>
        <p:spPr>
          <a:xfrm>
            <a:off x="8817290" y="2948268"/>
            <a:ext cx="2731239" cy="921248"/>
          </a:xfrm>
          <a:custGeom>
            <a:avLst/>
            <a:gdLst>
              <a:gd name="connsiteX0" fmla="*/ 0 w 2731239"/>
              <a:gd name="connsiteY0" fmla="*/ 0 h 921248"/>
              <a:gd name="connsiteX1" fmla="*/ 2731239 w 2731239"/>
              <a:gd name="connsiteY1" fmla="*/ 0 h 921248"/>
              <a:gd name="connsiteX2" fmla="*/ 2731239 w 2731239"/>
              <a:gd name="connsiteY2" fmla="*/ 921248 h 921248"/>
              <a:gd name="connsiteX3" fmla="*/ 0 w 2731239"/>
              <a:gd name="connsiteY3" fmla="*/ 921248 h 921248"/>
              <a:gd name="connsiteX4" fmla="*/ 0 w 2731239"/>
              <a:gd name="connsiteY4" fmla="*/ 0 h 92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1239" h="921248">
                <a:moveTo>
                  <a:pt x="0" y="0"/>
                </a:moveTo>
                <a:lnTo>
                  <a:pt x="2731239" y="0"/>
                </a:lnTo>
                <a:lnTo>
                  <a:pt x="2731239" y="921248"/>
                </a:lnTo>
                <a:lnTo>
                  <a:pt x="0" y="9212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499" tIns="97499" rIns="97499" bIns="97499" numCol="1" spcCol="1270" anchor="ctr" anchorCtr="0">
            <a:noAutofit/>
          </a:bodyPr>
          <a:lstStyle/>
          <a:p>
            <a:pPr marL="0" marR="0" lvl="0" indent="0" algn="l" defTabSz="488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Fonts are stored in the C:\Windows\Fonts folder.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1FA81EF-D410-E240-2C21-A667CD5B9A8B}"/>
              </a:ext>
            </a:extLst>
          </p:cNvPr>
          <p:cNvSpPr/>
          <p:nvPr/>
        </p:nvSpPr>
        <p:spPr>
          <a:xfrm>
            <a:off x="4648018" y="4099828"/>
            <a:ext cx="6900512" cy="921248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tangle 20" descr="Computer">
            <a:extLst>
              <a:ext uri="{FF2B5EF4-FFF2-40B4-BE49-F238E27FC236}">
                <a16:creationId xmlns:a16="http://schemas.microsoft.com/office/drawing/2014/main" id="{992BF33F-BB6C-1AAE-3F3C-C14B12DE2586}"/>
              </a:ext>
            </a:extLst>
          </p:cNvPr>
          <p:cNvSpPr/>
          <p:nvPr/>
        </p:nvSpPr>
        <p:spPr>
          <a:xfrm>
            <a:off x="4926695" y="4307109"/>
            <a:ext cx="506686" cy="50668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E4D26CD-416A-CF4A-4610-9122059E3688}"/>
              </a:ext>
            </a:extLst>
          </p:cNvPr>
          <p:cNvSpPr/>
          <p:nvPr/>
        </p:nvSpPr>
        <p:spPr>
          <a:xfrm>
            <a:off x="5712059" y="4099828"/>
            <a:ext cx="3105230" cy="921248"/>
          </a:xfrm>
          <a:custGeom>
            <a:avLst/>
            <a:gdLst>
              <a:gd name="connsiteX0" fmla="*/ 0 w 3105230"/>
              <a:gd name="connsiteY0" fmla="*/ 0 h 921248"/>
              <a:gd name="connsiteX1" fmla="*/ 3105230 w 3105230"/>
              <a:gd name="connsiteY1" fmla="*/ 0 h 921248"/>
              <a:gd name="connsiteX2" fmla="*/ 3105230 w 3105230"/>
              <a:gd name="connsiteY2" fmla="*/ 921248 h 921248"/>
              <a:gd name="connsiteX3" fmla="*/ 0 w 3105230"/>
              <a:gd name="connsiteY3" fmla="*/ 921248 h 921248"/>
              <a:gd name="connsiteX4" fmla="*/ 0 w 3105230"/>
              <a:gd name="connsiteY4" fmla="*/ 0 h 92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230" h="921248">
                <a:moveTo>
                  <a:pt x="0" y="0"/>
                </a:moveTo>
                <a:lnTo>
                  <a:pt x="3105230" y="0"/>
                </a:lnTo>
                <a:lnTo>
                  <a:pt x="3105230" y="921248"/>
                </a:lnTo>
                <a:lnTo>
                  <a:pt x="0" y="9212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499" tIns="97499" rIns="97499" bIns="97499" numCol="1" spcCol="1270" anchor="ctr" anchorCtr="0">
            <a:noAutofit/>
          </a:bodyPr>
          <a:lstStyle/>
          <a:p>
            <a:pPr marL="0" marR="0" lvl="0" indent="0" algn="l" defTabSz="8445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Temporary files. </a:t>
            </a: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0B764A1-425A-D081-EC32-87CCED6BD807}"/>
              </a:ext>
            </a:extLst>
          </p:cNvPr>
          <p:cNvSpPr/>
          <p:nvPr/>
        </p:nvSpPr>
        <p:spPr>
          <a:xfrm>
            <a:off x="8817290" y="4099828"/>
            <a:ext cx="2731239" cy="921248"/>
          </a:xfrm>
          <a:custGeom>
            <a:avLst/>
            <a:gdLst>
              <a:gd name="connsiteX0" fmla="*/ 0 w 2731239"/>
              <a:gd name="connsiteY0" fmla="*/ 0 h 921248"/>
              <a:gd name="connsiteX1" fmla="*/ 2731239 w 2731239"/>
              <a:gd name="connsiteY1" fmla="*/ 0 h 921248"/>
              <a:gd name="connsiteX2" fmla="*/ 2731239 w 2731239"/>
              <a:gd name="connsiteY2" fmla="*/ 921248 h 921248"/>
              <a:gd name="connsiteX3" fmla="*/ 0 w 2731239"/>
              <a:gd name="connsiteY3" fmla="*/ 921248 h 921248"/>
              <a:gd name="connsiteX4" fmla="*/ 0 w 2731239"/>
              <a:gd name="connsiteY4" fmla="*/ 0 h 92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1239" h="921248">
                <a:moveTo>
                  <a:pt x="0" y="0"/>
                </a:moveTo>
                <a:lnTo>
                  <a:pt x="2731239" y="0"/>
                </a:lnTo>
                <a:lnTo>
                  <a:pt x="2731239" y="921248"/>
                </a:lnTo>
                <a:lnTo>
                  <a:pt x="0" y="9212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499" tIns="97499" rIns="97499" bIns="97499" numCol="1" spcCol="1270" anchor="ctr" anchorCtr="0">
            <a:noAutofit/>
          </a:bodyPr>
          <a:lstStyle/>
          <a:p>
            <a:pPr marL="0" marR="0" lvl="0" indent="0" algn="l" defTabSz="488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These files, which are used by Windows when it is installing software and performing other maintenance tasks, are stored in the C:\Windows\Temp folder.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0E504CE-CF21-3573-B556-EC520C1A04A0}"/>
              </a:ext>
            </a:extLst>
          </p:cNvPr>
          <p:cNvSpPr/>
          <p:nvPr/>
        </p:nvSpPr>
        <p:spPr>
          <a:xfrm>
            <a:off x="4648018" y="5251389"/>
            <a:ext cx="6900512" cy="921248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 24" descr="Radio microphone">
            <a:extLst>
              <a:ext uri="{FF2B5EF4-FFF2-40B4-BE49-F238E27FC236}">
                <a16:creationId xmlns:a16="http://schemas.microsoft.com/office/drawing/2014/main" id="{69287E2B-5FF0-606C-F65D-BFCBE950C566}"/>
              </a:ext>
            </a:extLst>
          </p:cNvPr>
          <p:cNvSpPr/>
          <p:nvPr/>
        </p:nvSpPr>
        <p:spPr>
          <a:xfrm>
            <a:off x="4926695" y="5458670"/>
            <a:ext cx="506686" cy="506686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7189191-3C74-059A-A0F0-072D0134A051}"/>
              </a:ext>
            </a:extLst>
          </p:cNvPr>
          <p:cNvSpPr/>
          <p:nvPr/>
        </p:nvSpPr>
        <p:spPr>
          <a:xfrm>
            <a:off x="5712059" y="5251389"/>
            <a:ext cx="3105230" cy="921248"/>
          </a:xfrm>
          <a:custGeom>
            <a:avLst/>
            <a:gdLst>
              <a:gd name="connsiteX0" fmla="*/ 0 w 3105230"/>
              <a:gd name="connsiteY0" fmla="*/ 0 h 921248"/>
              <a:gd name="connsiteX1" fmla="*/ 3105230 w 3105230"/>
              <a:gd name="connsiteY1" fmla="*/ 0 h 921248"/>
              <a:gd name="connsiteX2" fmla="*/ 3105230 w 3105230"/>
              <a:gd name="connsiteY2" fmla="*/ 921248 h 921248"/>
              <a:gd name="connsiteX3" fmla="*/ 0 w 3105230"/>
              <a:gd name="connsiteY3" fmla="*/ 921248 h 921248"/>
              <a:gd name="connsiteX4" fmla="*/ 0 w 3105230"/>
              <a:gd name="connsiteY4" fmla="*/ 0 h 92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230" h="921248">
                <a:moveTo>
                  <a:pt x="0" y="0"/>
                </a:moveTo>
                <a:lnTo>
                  <a:pt x="3105230" y="0"/>
                </a:lnTo>
                <a:lnTo>
                  <a:pt x="3105230" y="921248"/>
                </a:lnTo>
                <a:lnTo>
                  <a:pt x="0" y="9212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499" tIns="97499" rIns="97499" bIns="97499" numCol="1" spcCol="1270" anchor="ctr" anchorCtr="0">
            <a:noAutofit/>
          </a:bodyPr>
          <a:lstStyle/>
          <a:p>
            <a:pPr marL="0" marR="0" lvl="0" indent="0" algn="l" defTabSz="8445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Offline files.</a:t>
            </a: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5B92228-7350-4F70-91C4-104C742AF948}"/>
              </a:ext>
            </a:extLst>
          </p:cNvPr>
          <p:cNvSpPr/>
          <p:nvPr/>
        </p:nvSpPr>
        <p:spPr>
          <a:xfrm>
            <a:off x="8817290" y="5251389"/>
            <a:ext cx="2731239" cy="921248"/>
          </a:xfrm>
          <a:custGeom>
            <a:avLst/>
            <a:gdLst>
              <a:gd name="connsiteX0" fmla="*/ 0 w 2731239"/>
              <a:gd name="connsiteY0" fmla="*/ 0 h 921248"/>
              <a:gd name="connsiteX1" fmla="*/ 2731239 w 2731239"/>
              <a:gd name="connsiteY1" fmla="*/ 0 h 921248"/>
              <a:gd name="connsiteX2" fmla="*/ 2731239 w 2731239"/>
              <a:gd name="connsiteY2" fmla="*/ 921248 h 921248"/>
              <a:gd name="connsiteX3" fmla="*/ 0 w 2731239"/>
              <a:gd name="connsiteY3" fmla="*/ 921248 h 921248"/>
              <a:gd name="connsiteX4" fmla="*/ 0 w 2731239"/>
              <a:gd name="connsiteY4" fmla="*/ 0 h 92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1239" h="921248">
                <a:moveTo>
                  <a:pt x="0" y="0"/>
                </a:moveTo>
                <a:lnTo>
                  <a:pt x="2731239" y="0"/>
                </a:lnTo>
                <a:lnTo>
                  <a:pt x="2731239" y="921248"/>
                </a:lnTo>
                <a:lnTo>
                  <a:pt x="0" y="9212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499" tIns="97499" rIns="97499" bIns="97499" numCol="1" spcCol="1270" anchor="ctr" anchorCtr="0">
            <a:noAutofit/>
          </a:bodyPr>
          <a:lstStyle/>
          <a:p>
            <a:pPr marL="0" marR="0" lvl="0" indent="0" algn="l" defTabSz="488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C:\Windows\CSC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38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  <p:bldP spid="12" grpId="0" animBg="1"/>
      <p:bldP spid="13" grpId="0" animBg="1"/>
      <p:bldP spid="14" grpId="0"/>
      <p:bldP spid="15" grpId="0"/>
      <p:bldP spid="16" grpId="0" animBg="1"/>
      <p:bldP spid="17" grpId="0" animBg="1"/>
      <p:bldP spid="18" grpId="0"/>
      <p:bldP spid="19" grpId="0"/>
      <p:bldP spid="20" grpId="0" animBg="1"/>
      <p:bldP spid="21" grpId="0" animBg="1"/>
      <p:bldP spid="22" grpId="0"/>
      <p:bldP spid="23" grpId="0"/>
      <p:bldP spid="24" grpId="0" animBg="1"/>
      <p:bldP spid="25" grpId="0" animBg="1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71017-DBCE-301C-40D7-B999A03A3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Defrag the Hard Drive</a:t>
            </a:r>
          </a:p>
        </p:txBody>
      </p:sp>
      <p:pic>
        <p:nvPicPr>
          <p:cNvPr id="4" name="Content Placeholder 3" descr="A colorful rectangular shape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5353154F-D604-43F3-A1EE-FCC1671DB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54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5F4D4-50F8-9436-2333-3D4A1AEB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 dirty="0"/>
              <a:t>Check the Hard Drive for Errors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5EAE63-7D31-7974-D31D-B3601CCF8B2F}"/>
              </a:ext>
            </a:extLst>
          </p:cNvPr>
          <p:cNvSpPr/>
          <p:nvPr/>
        </p:nvSpPr>
        <p:spPr>
          <a:xfrm>
            <a:off x="5108535" y="1071482"/>
            <a:ext cx="6245265" cy="1596566"/>
          </a:xfrm>
          <a:prstGeom prst="roundRect">
            <a:avLst>
              <a:gd name="adj" fmla="val 10000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300000" prstMaterial="plastic"/>
        </p:spPr>
        <p:style>
          <a:lnRef idx="1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 descr="Sad Face with No Fill">
            <a:extLst>
              <a:ext uri="{FF2B5EF4-FFF2-40B4-BE49-F238E27FC236}">
                <a16:creationId xmlns:a16="http://schemas.microsoft.com/office/drawing/2014/main" id="{86DCBE77-F22B-A7DA-5BBD-B1580BA666A8}"/>
              </a:ext>
            </a:extLst>
          </p:cNvPr>
          <p:cNvSpPr/>
          <p:nvPr/>
        </p:nvSpPr>
        <p:spPr>
          <a:xfrm>
            <a:off x="5591496" y="1430709"/>
            <a:ext cx="878111" cy="87811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B3B824E-0428-EC86-AEF9-9AE3A11304FC}"/>
              </a:ext>
            </a:extLst>
          </p:cNvPr>
          <p:cNvSpPr/>
          <p:nvPr/>
        </p:nvSpPr>
        <p:spPr>
          <a:xfrm>
            <a:off x="6952569" y="1071482"/>
            <a:ext cx="4401230" cy="1596566"/>
          </a:xfrm>
          <a:custGeom>
            <a:avLst/>
            <a:gdLst>
              <a:gd name="connsiteX0" fmla="*/ 0 w 4401230"/>
              <a:gd name="connsiteY0" fmla="*/ 0 h 1596566"/>
              <a:gd name="connsiteX1" fmla="*/ 4401230 w 4401230"/>
              <a:gd name="connsiteY1" fmla="*/ 0 h 1596566"/>
              <a:gd name="connsiteX2" fmla="*/ 4401230 w 4401230"/>
              <a:gd name="connsiteY2" fmla="*/ 1596566 h 1596566"/>
              <a:gd name="connsiteX3" fmla="*/ 0 w 4401230"/>
              <a:gd name="connsiteY3" fmla="*/ 1596566 h 1596566"/>
              <a:gd name="connsiteX4" fmla="*/ 0 w 4401230"/>
              <a:gd name="connsiteY4" fmla="*/ 0 h 159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1230" h="1596566">
                <a:moveTo>
                  <a:pt x="0" y="0"/>
                </a:moveTo>
                <a:lnTo>
                  <a:pt x="4401230" y="0"/>
                </a:lnTo>
                <a:lnTo>
                  <a:pt x="4401230" y="1596566"/>
                </a:lnTo>
                <a:lnTo>
                  <a:pt x="0" y="15965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970" tIns="168970" rIns="168970" bIns="168970" numCol="1" spcCol="1270" anchor="ctr" anchorCtr="0">
            <a:noAutofit/>
          </a:bodyPr>
          <a:lstStyle/>
          <a:p>
            <a:pPr marL="0" marR="0" lvl="0" indent="0" algn="l" defTabSz="11112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 Lost Clusters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97A9926-003A-7E50-50D4-778C29F6C9A1}"/>
              </a:ext>
            </a:extLst>
          </p:cNvPr>
          <p:cNvSpPr/>
          <p:nvPr/>
        </p:nvSpPr>
        <p:spPr>
          <a:xfrm>
            <a:off x="5108535" y="3067190"/>
            <a:ext cx="6245265" cy="1596566"/>
          </a:xfrm>
          <a:prstGeom prst="roundRect">
            <a:avLst>
              <a:gd name="adj" fmla="val 10000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300000" prstMaterial="plastic"/>
        </p:spPr>
        <p:style>
          <a:lnRef idx="1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 descr="Document">
            <a:extLst>
              <a:ext uri="{FF2B5EF4-FFF2-40B4-BE49-F238E27FC236}">
                <a16:creationId xmlns:a16="http://schemas.microsoft.com/office/drawing/2014/main" id="{CB010B4C-6B5E-D0CC-54DF-FAC903D5FBB9}"/>
              </a:ext>
            </a:extLst>
          </p:cNvPr>
          <p:cNvSpPr/>
          <p:nvPr/>
        </p:nvSpPr>
        <p:spPr>
          <a:xfrm>
            <a:off x="5591496" y="3426417"/>
            <a:ext cx="878111" cy="87811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733EA1-9BEF-79A1-9F55-5C671BC84FCB}"/>
              </a:ext>
            </a:extLst>
          </p:cNvPr>
          <p:cNvSpPr/>
          <p:nvPr/>
        </p:nvSpPr>
        <p:spPr>
          <a:xfrm>
            <a:off x="6952569" y="3067190"/>
            <a:ext cx="4401230" cy="1596566"/>
          </a:xfrm>
          <a:custGeom>
            <a:avLst/>
            <a:gdLst>
              <a:gd name="connsiteX0" fmla="*/ 0 w 4401230"/>
              <a:gd name="connsiteY0" fmla="*/ 0 h 1596566"/>
              <a:gd name="connsiteX1" fmla="*/ 4401230 w 4401230"/>
              <a:gd name="connsiteY1" fmla="*/ 0 h 1596566"/>
              <a:gd name="connsiteX2" fmla="*/ 4401230 w 4401230"/>
              <a:gd name="connsiteY2" fmla="*/ 1596566 h 1596566"/>
              <a:gd name="connsiteX3" fmla="*/ 0 w 4401230"/>
              <a:gd name="connsiteY3" fmla="*/ 1596566 h 1596566"/>
              <a:gd name="connsiteX4" fmla="*/ 0 w 4401230"/>
              <a:gd name="connsiteY4" fmla="*/ 0 h 159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1230" h="1596566">
                <a:moveTo>
                  <a:pt x="0" y="0"/>
                </a:moveTo>
                <a:lnTo>
                  <a:pt x="4401230" y="0"/>
                </a:lnTo>
                <a:lnTo>
                  <a:pt x="4401230" y="1596566"/>
                </a:lnTo>
                <a:lnTo>
                  <a:pt x="0" y="15965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970" tIns="168970" rIns="168970" bIns="168970" numCol="1" spcCol="1270" anchor="ctr" anchorCtr="0">
            <a:noAutofit/>
          </a:bodyPr>
          <a:lstStyle/>
          <a:p>
            <a:pPr marL="0" marR="0" lvl="0" indent="0" algn="l" defTabSz="11112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 Cross-Linked Files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FB521A-F307-DB00-7707-FFCF41C48591}"/>
              </a:ext>
            </a:extLst>
          </p:cNvPr>
          <p:cNvSpPr/>
          <p:nvPr/>
        </p:nvSpPr>
        <p:spPr>
          <a:xfrm>
            <a:off x="5108535" y="5062898"/>
            <a:ext cx="6245265" cy="1596566"/>
          </a:xfrm>
          <a:prstGeom prst="roundRect">
            <a:avLst>
              <a:gd name="adj" fmla="val 10000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300000" prstMaterial="plastic"/>
        </p:spPr>
        <p:style>
          <a:lnRef idx="1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 descr="Downward trend">
            <a:extLst>
              <a:ext uri="{FF2B5EF4-FFF2-40B4-BE49-F238E27FC236}">
                <a16:creationId xmlns:a16="http://schemas.microsoft.com/office/drawing/2014/main" id="{2922B3B9-E9B1-87DC-9B55-6148B10FE8BB}"/>
              </a:ext>
            </a:extLst>
          </p:cNvPr>
          <p:cNvSpPr/>
          <p:nvPr/>
        </p:nvSpPr>
        <p:spPr>
          <a:xfrm>
            <a:off x="5591496" y="5422125"/>
            <a:ext cx="878111" cy="878111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F8DFE17-610B-82E3-8CAE-B6E81912B43F}"/>
              </a:ext>
            </a:extLst>
          </p:cNvPr>
          <p:cNvSpPr/>
          <p:nvPr/>
        </p:nvSpPr>
        <p:spPr>
          <a:xfrm>
            <a:off x="6952569" y="5062898"/>
            <a:ext cx="4401230" cy="1596566"/>
          </a:xfrm>
          <a:custGeom>
            <a:avLst/>
            <a:gdLst>
              <a:gd name="connsiteX0" fmla="*/ 0 w 4401230"/>
              <a:gd name="connsiteY0" fmla="*/ 0 h 1596566"/>
              <a:gd name="connsiteX1" fmla="*/ 4401230 w 4401230"/>
              <a:gd name="connsiteY1" fmla="*/ 0 h 1596566"/>
              <a:gd name="connsiteX2" fmla="*/ 4401230 w 4401230"/>
              <a:gd name="connsiteY2" fmla="*/ 1596566 h 1596566"/>
              <a:gd name="connsiteX3" fmla="*/ 0 w 4401230"/>
              <a:gd name="connsiteY3" fmla="*/ 1596566 h 1596566"/>
              <a:gd name="connsiteX4" fmla="*/ 0 w 4401230"/>
              <a:gd name="connsiteY4" fmla="*/ 0 h 159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1230" h="1596566">
                <a:moveTo>
                  <a:pt x="0" y="0"/>
                </a:moveTo>
                <a:lnTo>
                  <a:pt x="4401230" y="0"/>
                </a:lnTo>
                <a:lnTo>
                  <a:pt x="4401230" y="1596566"/>
                </a:lnTo>
                <a:lnTo>
                  <a:pt x="0" y="15965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970" tIns="168970" rIns="168970" bIns="168970" numCol="1" spcCol="1270" anchor="ctr" anchorCtr="0">
            <a:noAutofit/>
          </a:bodyPr>
          <a:lstStyle/>
          <a:p>
            <a:pPr marL="0" marR="0" lvl="0" indent="0" algn="l" defTabSz="11112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 Bad Sectors</a:t>
            </a:r>
          </a:p>
        </p:txBody>
      </p:sp>
    </p:spTree>
    <p:extLst>
      <p:ext uri="{BB962C8B-B14F-4D97-AF65-F5344CB8AC3E}">
        <p14:creationId xmlns:p14="http://schemas.microsoft.com/office/powerpoint/2010/main" val="317063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93437-1DB2-4399-6A70-0531C1679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1" y="2342515"/>
            <a:ext cx="9802113" cy="28370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Installing Windows 10</a:t>
            </a:r>
            <a:br>
              <a:rPr lang="en-US" sz="80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050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F214A-DDE0-8AB9-0FAF-1801BA8F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Installing windows 10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F37DEDF-DCF3-324B-961E-EE4C5D4606E2}"/>
              </a:ext>
            </a:extLst>
          </p:cNvPr>
          <p:cNvSpPr/>
          <p:nvPr/>
        </p:nvSpPr>
        <p:spPr>
          <a:xfrm>
            <a:off x="904602" y="3541652"/>
            <a:ext cx="2918936" cy="1853524"/>
          </a:xfrm>
          <a:prstGeom prst="roundRect">
            <a:avLst>
              <a:gd name="adj" fmla="val 10000"/>
            </a:avLst>
          </a:pr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F0B6A0D-716A-B03B-B7F5-0EB635C7FF45}"/>
              </a:ext>
            </a:extLst>
          </p:cNvPr>
          <p:cNvSpPr/>
          <p:nvPr/>
        </p:nvSpPr>
        <p:spPr>
          <a:xfrm>
            <a:off x="1228928" y="3849762"/>
            <a:ext cx="2918936" cy="1853524"/>
          </a:xfrm>
          <a:custGeom>
            <a:avLst/>
            <a:gdLst>
              <a:gd name="connsiteX0" fmla="*/ 0 w 2918936"/>
              <a:gd name="connsiteY0" fmla="*/ 185352 h 1853524"/>
              <a:gd name="connsiteX1" fmla="*/ 185352 w 2918936"/>
              <a:gd name="connsiteY1" fmla="*/ 0 h 1853524"/>
              <a:gd name="connsiteX2" fmla="*/ 2733584 w 2918936"/>
              <a:gd name="connsiteY2" fmla="*/ 0 h 1853524"/>
              <a:gd name="connsiteX3" fmla="*/ 2918936 w 2918936"/>
              <a:gd name="connsiteY3" fmla="*/ 185352 h 1853524"/>
              <a:gd name="connsiteX4" fmla="*/ 2918936 w 2918936"/>
              <a:gd name="connsiteY4" fmla="*/ 1668172 h 1853524"/>
              <a:gd name="connsiteX5" fmla="*/ 2733584 w 2918936"/>
              <a:gd name="connsiteY5" fmla="*/ 1853524 h 1853524"/>
              <a:gd name="connsiteX6" fmla="*/ 185352 w 2918936"/>
              <a:gd name="connsiteY6" fmla="*/ 1853524 h 1853524"/>
              <a:gd name="connsiteX7" fmla="*/ 0 w 2918936"/>
              <a:gd name="connsiteY7" fmla="*/ 1668172 h 1853524"/>
              <a:gd name="connsiteX8" fmla="*/ 0 w 2918936"/>
              <a:gd name="connsiteY8" fmla="*/ 185352 h 185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8936" h="1853524">
                <a:moveTo>
                  <a:pt x="0" y="185352"/>
                </a:moveTo>
                <a:cubicBezTo>
                  <a:pt x="0" y="82985"/>
                  <a:pt x="82985" y="0"/>
                  <a:pt x="185352" y="0"/>
                </a:cubicBezTo>
                <a:lnTo>
                  <a:pt x="2733584" y="0"/>
                </a:lnTo>
                <a:cubicBezTo>
                  <a:pt x="2835951" y="0"/>
                  <a:pt x="2918936" y="82985"/>
                  <a:pt x="2918936" y="185352"/>
                </a:cubicBezTo>
                <a:lnTo>
                  <a:pt x="2918936" y="1668172"/>
                </a:lnTo>
                <a:cubicBezTo>
                  <a:pt x="2918936" y="1770539"/>
                  <a:pt x="2835951" y="1853524"/>
                  <a:pt x="2733584" y="1853524"/>
                </a:cubicBezTo>
                <a:lnTo>
                  <a:pt x="185352" y="1853524"/>
                </a:lnTo>
                <a:cubicBezTo>
                  <a:pt x="82985" y="1853524"/>
                  <a:pt x="0" y="1770539"/>
                  <a:pt x="0" y="1668172"/>
                </a:cubicBezTo>
                <a:lnTo>
                  <a:pt x="0" y="185352"/>
                </a:lnTo>
                <a:close/>
              </a:path>
            </a:pathLst>
          </a:cu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9068" tIns="199068" rIns="199068" bIns="199068" numCol="1" spcCol="1270" anchor="ctr" anchorCtr="0">
            <a:noAutofit/>
          </a:bodyPr>
          <a:lstStyle/>
          <a:p>
            <a:pPr marL="0" marR="0" lvl="0" indent="0" algn="ctr" defTabSz="1689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 for Installation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285F44B-89DE-C105-9F93-2F855A974A5E}"/>
              </a:ext>
            </a:extLst>
          </p:cNvPr>
          <p:cNvSpPr/>
          <p:nvPr/>
        </p:nvSpPr>
        <p:spPr>
          <a:xfrm>
            <a:off x="4472190" y="3541652"/>
            <a:ext cx="2918936" cy="1853524"/>
          </a:xfrm>
          <a:prstGeom prst="roundRect">
            <a:avLst>
              <a:gd name="adj" fmla="val 10000"/>
            </a:avLst>
          </a:pr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A4BFEE-77F1-7774-97CC-70BF1F8D3C6A}"/>
              </a:ext>
            </a:extLst>
          </p:cNvPr>
          <p:cNvSpPr/>
          <p:nvPr/>
        </p:nvSpPr>
        <p:spPr>
          <a:xfrm>
            <a:off x="4796517" y="3849762"/>
            <a:ext cx="2918936" cy="1853524"/>
          </a:xfrm>
          <a:custGeom>
            <a:avLst/>
            <a:gdLst>
              <a:gd name="connsiteX0" fmla="*/ 0 w 2918936"/>
              <a:gd name="connsiteY0" fmla="*/ 185352 h 1853524"/>
              <a:gd name="connsiteX1" fmla="*/ 185352 w 2918936"/>
              <a:gd name="connsiteY1" fmla="*/ 0 h 1853524"/>
              <a:gd name="connsiteX2" fmla="*/ 2733584 w 2918936"/>
              <a:gd name="connsiteY2" fmla="*/ 0 h 1853524"/>
              <a:gd name="connsiteX3" fmla="*/ 2918936 w 2918936"/>
              <a:gd name="connsiteY3" fmla="*/ 185352 h 1853524"/>
              <a:gd name="connsiteX4" fmla="*/ 2918936 w 2918936"/>
              <a:gd name="connsiteY4" fmla="*/ 1668172 h 1853524"/>
              <a:gd name="connsiteX5" fmla="*/ 2733584 w 2918936"/>
              <a:gd name="connsiteY5" fmla="*/ 1853524 h 1853524"/>
              <a:gd name="connsiteX6" fmla="*/ 185352 w 2918936"/>
              <a:gd name="connsiteY6" fmla="*/ 1853524 h 1853524"/>
              <a:gd name="connsiteX7" fmla="*/ 0 w 2918936"/>
              <a:gd name="connsiteY7" fmla="*/ 1668172 h 1853524"/>
              <a:gd name="connsiteX8" fmla="*/ 0 w 2918936"/>
              <a:gd name="connsiteY8" fmla="*/ 185352 h 185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8936" h="1853524">
                <a:moveTo>
                  <a:pt x="0" y="185352"/>
                </a:moveTo>
                <a:cubicBezTo>
                  <a:pt x="0" y="82985"/>
                  <a:pt x="82985" y="0"/>
                  <a:pt x="185352" y="0"/>
                </a:cubicBezTo>
                <a:lnTo>
                  <a:pt x="2733584" y="0"/>
                </a:lnTo>
                <a:cubicBezTo>
                  <a:pt x="2835951" y="0"/>
                  <a:pt x="2918936" y="82985"/>
                  <a:pt x="2918936" y="185352"/>
                </a:cubicBezTo>
                <a:lnTo>
                  <a:pt x="2918936" y="1668172"/>
                </a:lnTo>
                <a:cubicBezTo>
                  <a:pt x="2918936" y="1770539"/>
                  <a:pt x="2835951" y="1853524"/>
                  <a:pt x="2733584" y="1853524"/>
                </a:cubicBezTo>
                <a:lnTo>
                  <a:pt x="185352" y="1853524"/>
                </a:lnTo>
                <a:cubicBezTo>
                  <a:pt x="82985" y="1853524"/>
                  <a:pt x="0" y="1770539"/>
                  <a:pt x="0" y="1668172"/>
                </a:cubicBezTo>
                <a:lnTo>
                  <a:pt x="0" y="185352"/>
                </a:lnTo>
                <a:close/>
              </a:path>
            </a:pathLst>
          </a:cu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9068" tIns="199068" rIns="199068" bIns="199068" numCol="1" spcCol="1270" anchor="ctr" anchorCtr="0">
            <a:noAutofit/>
          </a:bodyPr>
          <a:lstStyle/>
          <a:p>
            <a:pPr marL="0" marR="0" lvl="0" indent="0" algn="ctr" defTabSz="1689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Installation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6173AEF-A390-BCCD-38C6-127608C299BF}"/>
              </a:ext>
            </a:extLst>
          </p:cNvPr>
          <p:cNvSpPr/>
          <p:nvPr/>
        </p:nvSpPr>
        <p:spPr>
          <a:xfrm>
            <a:off x="8039779" y="3541652"/>
            <a:ext cx="2918936" cy="1853524"/>
          </a:xfrm>
          <a:prstGeom prst="roundRect">
            <a:avLst>
              <a:gd name="adj" fmla="val 10000"/>
            </a:avLst>
          </a:pr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5053E39-1160-37AF-DB3D-8C96B3FCCBE0}"/>
              </a:ext>
            </a:extLst>
          </p:cNvPr>
          <p:cNvSpPr/>
          <p:nvPr/>
        </p:nvSpPr>
        <p:spPr>
          <a:xfrm>
            <a:off x="8364105" y="3849762"/>
            <a:ext cx="2918936" cy="1853524"/>
          </a:xfrm>
          <a:custGeom>
            <a:avLst/>
            <a:gdLst>
              <a:gd name="connsiteX0" fmla="*/ 0 w 2918936"/>
              <a:gd name="connsiteY0" fmla="*/ 185352 h 1853524"/>
              <a:gd name="connsiteX1" fmla="*/ 185352 w 2918936"/>
              <a:gd name="connsiteY1" fmla="*/ 0 h 1853524"/>
              <a:gd name="connsiteX2" fmla="*/ 2733584 w 2918936"/>
              <a:gd name="connsiteY2" fmla="*/ 0 h 1853524"/>
              <a:gd name="connsiteX3" fmla="*/ 2918936 w 2918936"/>
              <a:gd name="connsiteY3" fmla="*/ 185352 h 1853524"/>
              <a:gd name="connsiteX4" fmla="*/ 2918936 w 2918936"/>
              <a:gd name="connsiteY4" fmla="*/ 1668172 h 1853524"/>
              <a:gd name="connsiteX5" fmla="*/ 2733584 w 2918936"/>
              <a:gd name="connsiteY5" fmla="*/ 1853524 h 1853524"/>
              <a:gd name="connsiteX6" fmla="*/ 185352 w 2918936"/>
              <a:gd name="connsiteY6" fmla="*/ 1853524 h 1853524"/>
              <a:gd name="connsiteX7" fmla="*/ 0 w 2918936"/>
              <a:gd name="connsiteY7" fmla="*/ 1668172 h 1853524"/>
              <a:gd name="connsiteX8" fmla="*/ 0 w 2918936"/>
              <a:gd name="connsiteY8" fmla="*/ 185352 h 185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8936" h="1853524">
                <a:moveTo>
                  <a:pt x="0" y="185352"/>
                </a:moveTo>
                <a:cubicBezTo>
                  <a:pt x="0" y="82985"/>
                  <a:pt x="82985" y="0"/>
                  <a:pt x="185352" y="0"/>
                </a:cubicBezTo>
                <a:lnTo>
                  <a:pt x="2733584" y="0"/>
                </a:lnTo>
                <a:cubicBezTo>
                  <a:pt x="2835951" y="0"/>
                  <a:pt x="2918936" y="82985"/>
                  <a:pt x="2918936" y="185352"/>
                </a:cubicBezTo>
                <a:lnTo>
                  <a:pt x="2918936" y="1668172"/>
                </a:lnTo>
                <a:cubicBezTo>
                  <a:pt x="2918936" y="1770539"/>
                  <a:pt x="2835951" y="1853524"/>
                  <a:pt x="2733584" y="1853524"/>
                </a:cubicBezTo>
                <a:lnTo>
                  <a:pt x="185352" y="1853524"/>
                </a:lnTo>
                <a:cubicBezTo>
                  <a:pt x="82985" y="1853524"/>
                  <a:pt x="0" y="1770539"/>
                  <a:pt x="0" y="1668172"/>
                </a:cubicBezTo>
                <a:lnTo>
                  <a:pt x="0" y="185352"/>
                </a:lnTo>
                <a:close/>
              </a:path>
            </a:pathLst>
          </a:cu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9068" tIns="199068" rIns="199068" bIns="199068" numCol="1" spcCol="1270" anchor="ctr" anchorCtr="0">
            <a:noAutofit/>
          </a:bodyPr>
          <a:lstStyle/>
          <a:p>
            <a:pPr marL="0" marR="0" lvl="0" indent="0" algn="ctr" defTabSz="1689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After installation</a:t>
            </a:r>
          </a:p>
        </p:txBody>
      </p:sp>
    </p:spTree>
    <p:extLst>
      <p:ext uri="{BB962C8B-B14F-4D97-AF65-F5344CB8AC3E}">
        <p14:creationId xmlns:p14="http://schemas.microsoft.com/office/powerpoint/2010/main" val="418957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14CE7-6F32-8E54-43F2-07186B9C5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accent1"/>
                </a:solidFill>
                <a:ea typeface="Adobe Heiti Std R" panose="020B0400000000000000" pitchFamily="34" charset="-128"/>
              </a:rPr>
              <a:t>Planning for Installation</a:t>
            </a:r>
            <a:endParaRPr lang="en-US" sz="6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27FF14-9BAB-6876-11B8-41AB52CB293D}"/>
              </a:ext>
            </a:extLst>
          </p:cNvPr>
          <p:cNvSpPr/>
          <p:nvPr/>
        </p:nvSpPr>
        <p:spPr>
          <a:xfrm>
            <a:off x="1724025" y="3184800"/>
            <a:ext cx="1165860" cy="71"/>
          </a:xfrm>
          <a:prstGeom prst="rect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extrusionH="190500" prstMaterial="dkEdge">
            <a:bevelT w="120650" h="38100" prst="relaxedInset"/>
            <a:bevelB w="120650" h="57150" prst="relaxedInset"/>
            <a:contourClr>
              <a:schemeClr val="bg1"/>
            </a:contourClr>
          </a:sp3d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BCF7D39B-3F8F-76FB-EBFC-5974F262A704}"/>
              </a:ext>
            </a:extLst>
          </p:cNvPr>
          <p:cNvSpPr/>
          <p:nvPr/>
        </p:nvSpPr>
        <p:spPr>
          <a:xfrm>
            <a:off x="2959836" y="3086904"/>
            <a:ext cx="134073" cy="251786"/>
          </a:xfrm>
          <a:prstGeom prst="chevron">
            <a:avLst>
              <a:gd name="adj" fmla="val 90000"/>
            </a:avLst>
          </a:prstGeom>
          <a:scene3d>
            <a:camera prst="orthographicFront"/>
            <a:lightRig rig="threePt" dir="t">
              <a:rot lat="0" lon="0" rev="7500000"/>
            </a:lightRig>
          </a:scene3d>
          <a:sp3d extrusionH="190500" prstMaterial="dkEdge">
            <a:bevelT w="120650" h="38100" prst="relaxedInset"/>
            <a:bevelB w="120650" h="57150" prst="relaxedInset"/>
            <a:contourClr>
              <a:schemeClr val="bg1"/>
            </a:contourClr>
          </a:sp3d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4A8B2FA-C4D7-3875-9627-5436C58552C8}"/>
              </a:ext>
            </a:extLst>
          </p:cNvPr>
          <p:cNvSpPr/>
          <p:nvPr/>
        </p:nvSpPr>
        <p:spPr>
          <a:xfrm>
            <a:off x="961563" y="2568107"/>
            <a:ext cx="1233457" cy="1233457"/>
          </a:xfrm>
          <a:custGeom>
            <a:avLst/>
            <a:gdLst>
              <a:gd name="connsiteX0" fmla="*/ 0 w 1233457"/>
              <a:gd name="connsiteY0" fmla="*/ 616729 h 1233457"/>
              <a:gd name="connsiteX1" fmla="*/ 616729 w 1233457"/>
              <a:gd name="connsiteY1" fmla="*/ 0 h 1233457"/>
              <a:gd name="connsiteX2" fmla="*/ 1233458 w 1233457"/>
              <a:gd name="connsiteY2" fmla="*/ 616729 h 1233457"/>
              <a:gd name="connsiteX3" fmla="*/ 616729 w 1233457"/>
              <a:gd name="connsiteY3" fmla="*/ 1233458 h 1233457"/>
              <a:gd name="connsiteX4" fmla="*/ 0 w 1233457"/>
              <a:gd name="connsiteY4" fmla="*/ 616729 h 123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57" h="1233457">
                <a:moveTo>
                  <a:pt x="0" y="616729"/>
                </a:moveTo>
                <a:cubicBezTo>
                  <a:pt x="0" y="276119"/>
                  <a:pt x="276119" y="0"/>
                  <a:pt x="616729" y="0"/>
                </a:cubicBezTo>
                <a:cubicBezTo>
                  <a:pt x="957339" y="0"/>
                  <a:pt x="1233458" y="276119"/>
                  <a:pt x="1233458" y="616729"/>
                </a:cubicBezTo>
                <a:cubicBezTo>
                  <a:pt x="1233458" y="957339"/>
                  <a:pt x="957339" y="1233458"/>
                  <a:pt x="616729" y="1233458"/>
                </a:cubicBezTo>
                <a:cubicBezTo>
                  <a:pt x="276119" y="1233458"/>
                  <a:pt x="0" y="957339"/>
                  <a:pt x="0" y="616729"/>
                </a:cubicBez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501" tIns="228501" rIns="228501" bIns="228501" numCol="1" spcCol="1270" anchor="ctr" anchorCtr="0">
            <a:noAutofit/>
          </a:bodyPr>
          <a:lstStyle/>
          <a:p>
            <a:pPr marL="0" marR="0" lvl="0" indent="0" algn="ctr" defTabSz="2355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7662C37-F643-69E9-B41B-3AD5AB8188B8}"/>
              </a:ext>
            </a:extLst>
          </p:cNvPr>
          <p:cNvSpPr/>
          <p:nvPr/>
        </p:nvSpPr>
        <p:spPr>
          <a:xfrm>
            <a:off x="266700" y="3967139"/>
            <a:ext cx="2623184" cy="1965600"/>
          </a:xfrm>
          <a:custGeom>
            <a:avLst/>
            <a:gdLst>
              <a:gd name="connsiteX0" fmla="*/ 0 w 2623184"/>
              <a:gd name="connsiteY0" fmla="*/ 393120 h 1965600"/>
              <a:gd name="connsiteX1" fmla="*/ 918472 w 2623184"/>
              <a:gd name="connsiteY1" fmla="*/ 393120 h 1965600"/>
              <a:gd name="connsiteX2" fmla="*/ 918472 w 2623184"/>
              <a:gd name="connsiteY2" fmla="*/ 393120 h 1965600"/>
              <a:gd name="connsiteX3" fmla="*/ 918472 w 2623184"/>
              <a:gd name="connsiteY3" fmla="*/ 393120 h 1965600"/>
              <a:gd name="connsiteX4" fmla="*/ 1311592 w 2623184"/>
              <a:gd name="connsiteY4" fmla="*/ 0 h 1965600"/>
              <a:gd name="connsiteX5" fmla="*/ 1704712 w 2623184"/>
              <a:gd name="connsiteY5" fmla="*/ 393120 h 1965600"/>
              <a:gd name="connsiteX6" fmla="*/ 1704712 w 2623184"/>
              <a:gd name="connsiteY6" fmla="*/ 393120 h 1965600"/>
              <a:gd name="connsiteX7" fmla="*/ 1704712 w 2623184"/>
              <a:gd name="connsiteY7" fmla="*/ 393120 h 1965600"/>
              <a:gd name="connsiteX8" fmla="*/ 2623184 w 2623184"/>
              <a:gd name="connsiteY8" fmla="*/ 393120 h 1965600"/>
              <a:gd name="connsiteX9" fmla="*/ 2623184 w 2623184"/>
              <a:gd name="connsiteY9" fmla="*/ 1965600 h 1965600"/>
              <a:gd name="connsiteX10" fmla="*/ 0 w 2623184"/>
              <a:gd name="connsiteY10" fmla="*/ 1965600 h 1965600"/>
              <a:gd name="connsiteX11" fmla="*/ 0 w 2623184"/>
              <a:gd name="connsiteY11" fmla="*/ 393120 h 19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23184" h="1965600">
                <a:moveTo>
                  <a:pt x="0" y="393120"/>
                </a:moveTo>
                <a:lnTo>
                  <a:pt x="918472" y="393120"/>
                </a:lnTo>
                <a:lnTo>
                  <a:pt x="918472" y="393120"/>
                </a:lnTo>
                <a:lnTo>
                  <a:pt x="918472" y="393120"/>
                </a:lnTo>
                <a:lnTo>
                  <a:pt x="1311592" y="0"/>
                </a:lnTo>
                <a:lnTo>
                  <a:pt x="1704712" y="393120"/>
                </a:lnTo>
                <a:lnTo>
                  <a:pt x="1704712" y="393120"/>
                </a:lnTo>
                <a:lnTo>
                  <a:pt x="1704712" y="393120"/>
                </a:lnTo>
                <a:lnTo>
                  <a:pt x="2623184" y="393120"/>
                </a:lnTo>
                <a:lnTo>
                  <a:pt x="2623184" y="1965600"/>
                </a:lnTo>
                <a:lnTo>
                  <a:pt x="0" y="1965600"/>
                </a:lnTo>
                <a:lnTo>
                  <a:pt x="0" y="393120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extrusionH="190500" prstMaterial="dkEdge">
            <a:bevelT w="120650" h="38100" prst="relaxedInset"/>
            <a:bevelB w="120650" h="57150" prst="relaxedInset"/>
            <a:contourClr>
              <a:schemeClr val="bg1"/>
            </a:contourClr>
          </a:sp3d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6920" tIns="558220" rIns="206920" bIns="165100" numCol="1" spcCol="1270" anchor="t" anchorCtr="0">
            <a:noAutofit/>
          </a:bodyPr>
          <a:lstStyle/>
          <a:p>
            <a:pPr marL="0" marR="0" lvl="0" indent="0" algn="l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Determine Hardware Requirements And Compatibility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95D1AB-0879-AE22-A93A-6B4144AC4E42}"/>
              </a:ext>
            </a:extLst>
          </p:cNvPr>
          <p:cNvSpPr/>
          <p:nvPr/>
        </p:nvSpPr>
        <p:spPr>
          <a:xfrm>
            <a:off x="3181350" y="3184896"/>
            <a:ext cx="2623184" cy="72"/>
          </a:xfrm>
          <a:prstGeom prst="rect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extrusionH="190500" prstMaterial="dkEdge">
            <a:bevelT w="120650" h="38100" prst="relaxedInset"/>
            <a:bevelB w="120650" h="57150" prst="relaxedInset"/>
            <a:contourClr>
              <a:schemeClr val="bg1"/>
            </a:contourClr>
          </a:sp3d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8734F92-5255-35EC-4502-D201B2AD1CC1}"/>
              </a:ext>
            </a:extLst>
          </p:cNvPr>
          <p:cNvSpPr/>
          <p:nvPr/>
        </p:nvSpPr>
        <p:spPr>
          <a:xfrm>
            <a:off x="5874486" y="3086984"/>
            <a:ext cx="134073" cy="251864"/>
          </a:xfrm>
          <a:prstGeom prst="chevron">
            <a:avLst>
              <a:gd name="adj" fmla="val 90000"/>
            </a:avLst>
          </a:prstGeom>
          <a:scene3d>
            <a:camera prst="orthographicFront"/>
            <a:lightRig rig="threePt" dir="t">
              <a:rot lat="0" lon="0" rev="7500000"/>
            </a:lightRig>
          </a:scene3d>
          <a:sp3d extrusionH="190500" prstMaterial="dkEdge">
            <a:bevelT w="120650" h="38100" prst="relaxedInset"/>
            <a:bevelB w="120650" h="57150" prst="relaxedInset"/>
            <a:contourClr>
              <a:schemeClr val="bg1"/>
            </a:contourClr>
          </a:sp3d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184A7ED-1896-2829-7D33-421C6F3B8C8B}"/>
              </a:ext>
            </a:extLst>
          </p:cNvPr>
          <p:cNvSpPr/>
          <p:nvPr/>
        </p:nvSpPr>
        <p:spPr>
          <a:xfrm>
            <a:off x="3876213" y="2568203"/>
            <a:ext cx="1233457" cy="1233457"/>
          </a:xfrm>
          <a:custGeom>
            <a:avLst/>
            <a:gdLst>
              <a:gd name="connsiteX0" fmla="*/ 0 w 1233457"/>
              <a:gd name="connsiteY0" fmla="*/ 616729 h 1233457"/>
              <a:gd name="connsiteX1" fmla="*/ 616729 w 1233457"/>
              <a:gd name="connsiteY1" fmla="*/ 0 h 1233457"/>
              <a:gd name="connsiteX2" fmla="*/ 1233458 w 1233457"/>
              <a:gd name="connsiteY2" fmla="*/ 616729 h 1233457"/>
              <a:gd name="connsiteX3" fmla="*/ 616729 w 1233457"/>
              <a:gd name="connsiteY3" fmla="*/ 1233458 h 1233457"/>
              <a:gd name="connsiteX4" fmla="*/ 0 w 1233457"/>
              <a:gd name="connsiteY4" fmla="*/ 616729 h 123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57" h="1233457">
                <a:moveTo>
                  <a:pt x="0" y="616729"/>
                </a:moveTo>
                <a:cubicBezTo>
                  <a:pt x="0" y="276119"/>
                  <a:pt x="276119" y="0"/>
                  <a:pt x="616729" y="0"/>
                </a:cubicBezTo>
                <a:cubicBezTo>
                  <a:pt x="957339" y="0"/>
                  <a:pt x="1233458" y="276119"/>
                  <a:pt x="1233458" y="616729"/>
                </a:cubicBezTo>
                <a:cubicBezTo>
                  <a:pt x="1233458" y="957339"/>
                  <a:pt x="957339" y="1233458"/>
                  <a:pt x="616729" y="1233458"/>
                </a:cubicBezTo>
                <a:cubicBezTo>
                  <a:pt x="276119" y="1233458"/>
                  <a:pt x="0" y="957339"/>
                  <a:pt x="0" y="616729"/>
                </a:cubicBez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501" tIns="228501" rIns="228501" bIns="228501" numCol="1" spcCol="1270" anchor="ctr" anchorCtr="0">
            <a:noAutofit/>
          </a:bodyPr>
          <a:lstStyle/>
          <a:p>
            <a:pPr marL="0" marR="0" lvl="0" indent="0" algn="ctr" defTabSz="2355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21B077-F6D9-9F1C-3000-6390A588D57A}"/>
              </a:ext>
            </a:extLst>
          </p:cNvPr>
          <p:cNvSpPr/>
          <p:nvPr/>
        </p:nvSpPr>
        <p:spPr>
          <a:xfrm>
            <a:off x="3181350" y="3967356"/>
            <a:ext cx="2623184" cy="1965600"/>
          </a:xfrm>
          <a:custGeom>
            <a:avLst/>
            <a:gdLst>
              <a:gd name="connsiteX0" fmla="*/ 0 w 2623184"/>
              <a:gd name="connsiteY0" fmla="*/ 393120 h 1965600"/>
              <a:gd name="connsiteX1" fmla="*/ 918472 w 2623184"/>
              <a:gd name="connsiteY1" fmla="*/ 393120 h 1965600"/>
              <a:gd name="connsiteX2" fmla="*/ 918472 w 2623184"/>
              <a:gd name="connsiteY2" fmla="*/ 393120 h 1965600"/>
              <a:gd name="connsiteX3" fmla="*/ 918472 w 2623184"/>
              <a:gd name="connsiteY3" fmla="*/ 393120 h 1965600"/>
              <a:gd name="connsiteX4" fmla="*/ 1311592 w 2623184"/>
              <a:gd name="connsiteY4" fmla="*/ 0 h 1965600"/>
              <a:gd name="connsiteX5" fmla="*/ 1704712 w 2623184"/>
              <a:gd name="connsiteY5" fmla="*/ 393120 h 1965600"/>
              <a:gd name="connsiteX6" fmla="*/ 1704712 w 2623184"/>
              <a:gd name="connsiteY6" fmla="*/ 393120 h 1965600"/>
              <a:gd name="connsiteX7" fmla="*/ 1704712 w 2623184"/>
              <a:gd name="connsiteY7" fmla="*/ 393120 h 1965600"/>
              <a:gd name="connsiteX8" fmla="*/ 2623184 w 2623184"/>
              <a:gd name="connsiteY8" fmla="*/ 393120 h 1965600"/>
              <a:gd name="connsiteX9" fmla="*/ 2623184 w 2623184"/>
              <a:gd name="connsiteY9" fmla="*/ 1965600 h 1965600"/>
              <a:gd name="connsiteX10" fmla="*/ 0 w 2623184"/>
              <a:gd name="connsiteY10" fmla="*/ 1965600 h 1965600"/>
              <a:gd name="connsiteX11" fmla="*/ 0 w 2623184"/>
              <a:gd name="connsiteY11" fmla="*/ 393120 h 19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23184" h="1965600">
                <a:moveTo>
                  <a:pt x="0" y="393120"/>
                </a:moveTo>
                <a:lnTo>
                  <a:pt x="918472" y="393120"/>
                </a:lnTo>
                <a:lnTo>
                  <a:pt x="918472" y="393120"/>
                </a:lnTo>
                <a:lnTo>
                  <a:pt x="918472" y="393120"/>
                </a:lnTo>
                <a:lnTo>
                  <a:pt x="1311592" y="0"/>
                </a:lnTo>
                <a:lnTo>
                  <a:pt x="1704712" y="393120"/>
                </a:lnTo>
                <a:lnTo>
                  <a:pt x="1704712" y="393120"/>
                </a:lnTo>
                <a:lnTo>
                  <a:pt x="1704712" y="393120"/>
                </a:lnTo>
                <a:lnTo>
                  <a:pt x="2623184" y="393120"/>
                </a:lnTo>
                <a:lnTo>
                  <a:pt x="2623184" y="1965600"/>
                </a:lnTo>
                <a:lnTo>
                  <a:pt x="0" y="1965600"/>
                </a:lnTo>
                <a:lnTo>
                  <a:pt x="0" y="393120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extrusionH="190500" prstMaterial="dkEdge">
            <a:bevelT w="120650" h="38100" prst="relaxedInset"/>
            <a:bevelB w="120650" h="57150" prst="relaxedInset"/>
            <a:contourClr>
              <a:schemeClr val="bg1"/>
            </a:contourClr>
          </a:sp3d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6920" tIns="558220" rIns="206920" bIns="165100" numCol="1" spcCol="1270" anchor="t" anchorCtr="0">
            <a:noAutofit/>
          </a:bodyPr>
          <a:lstStyle/>
          <a:p>
            <a:pPr marL="0" marR="0" lvl="0" indent="0" algn="l" defTabSz="9779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Choose Between An Upgrade And A Clean Installation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465BE2-6066-06C2-2D26-A5748E65674C}"/>
              </a:ext>
            </a:extLst>
          </p:cNvPr>
          <p:cNvSpPr/>
          <p:nvPr/>
        </p:nvSpPr>
        <p:spPr>
          <a:xfrm>
            <a:off x="6096000" y="3184896"/>
            <a:ext cx="2623184" cy="72"/>
          </a:xfrm>
          <a:prstGeom prst="rect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extrusionH="190500" prstMaterial="dkEdge">
            <a:bevelT w="120650" h="38100" prst="relaxedInset"/>
            <a:bevelB w="120650" h="57150" prst="relaxedInset"/>
            <a:contourClr>
              <a:schemeClr val="bg1"/>
            </a:contourClr>
          </a:sp3d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E6765094-EDD9-60B7-8209-269F4BC02EA9}"/>
              </a:ext>
            </a:extLst>
          </p:cNvPr>
          <p:cNvSpPr/>
          <p:nvPr/>
        </p:nvSpPr>
        <p:spPr>
          <a:xfrm>
            <a:off x="8789136" y="3086984"/>
            <a:ext cx="134073" cy="251864"/>
          </a:xfrm>
          <a:prstGeom prst="chevron">
            <a:avLst>
              <a:gd name="adj" fmla="val 90000"/>
            </a:avLst>
          </a:prstGeom>
          <a:scene3d>
            <a:camera prst="orthographicFront"/>
            <a:lightRig rig="threePt" dir="t">
              <a:rot lat="0" lon="0" rev="7500000"/>
            </a:lightRig>
          </a:scene3d>
          <a:sp3d extrusionH="190500" prstMaterial="dkEdge">
            <a:bevelT w="120650" h="38100" prst="relaxedInset"/>
            <a:bevelB w="120650" h="57150" prst="relaxedInset"/>
            <a:contourClr>
              <a:schemeClr val="bg1"/>
            </a:contourClr>
          </a:sp3d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B72A625-94FB-711E-A776-A51EDDAE05A6}"/>
              </a:ext>
            </a:extLst>
          </p:cNvPr>
          <p:cNvSpPr/>
          <p:nvPr/>
        </p:nvSpPr>
        <p:spPr>
          <a:xfrm>
            <a:off x="6790863" y="2568203"/>
            <a:ext cx="1233457" cy="1233457"/>
          </a:xfrm>
          <a:custGeom>
            <a:avLst/>
            <a:gdLst>
              <a:gd name="connsiteX0" fmla="*/ 0 w 1233457"/>
              <a:gd name="connsiteY0" fmla="*/ 616729 h 1233457"/>
              <a:gd name="connsiteX1" fmla="*/ 616729 w 1233457"/>
              <a:gd name="connsiteY1" fmla="*/ 0 h 1233457"/>
              <a:gd name="connsiteX2" fmla="*/ 1233458 w 1233457"/>
              <a:gd name="connsiteY2" fmla="*/ 616729 h 1233457"/>
              <a:gd name="connsiteX3" fmla="*/ 616729 w 1233457"/>
              <a:gd name="connsiteY3" fmla="*/ 1233458 h 1233457"/>
              <a:gd name="connsiteX4" fmla="*/ 0 w 1233457"/>
              <a:gd name="connsiteY4" fmla="*/ 616729 h 123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57" h="1233457">
                <a:moveTo>
                  <a:pt x="0" y="616729"/>
                </a:moveTo>
                <a:cubicBezTo>
                  <a:pt x="0" y="276119"/>
                  <a:pt x="276119" y="0"/>
                  <a:pt x="616729" y="0"/>
                </a:cubicBezTo>
                <a:cubicBezTo>
                  <a:pt x="957339" y="0"/>
                  <a:pt x="1233458" y="276119"/>
                  <a:pt x="1233458" y="616729"/>
                </a:cubicBezTo>
                <a:cubicBezTo>
                  <a:pt x="1233458" y="957339"/>
                  <a:pt x="957339" y="1233458"/>
                  <a:pt x="616729" y="1233458"/>
                </a:cubicBezTo>
                <a:cubicBezTo>
                  <a:pt x="276119" y="1233458"/>
                  <a:pt x="0" y="957339"/>
                  <a:pt x="0" y="616729"/>
                </a:cubicBez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501" tIns="228501" rIns="228501" bIns="228501" numCol="1" spcCol="1270" anchor="ctr" anchorCtr="0">
            <a:noAutofit/>
          </a:bodyPr>
          <a:lstStyle/>
          <a:p>
            <a:pPr marL="0" marR="0" lvl="0" indent="0" algn="ctr" defTabSz="2355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C2873A-1604-D409-5ED3-4D18F02593B1}"/>
              </a:ext>
            </a:extLst>
          </p:cNvPr>
          <p:cNvSpPr/>
          <p:nvPr/>
        </p:nvSpPr>
        <p:spPr>
          <a:xfrm>
            <a:off x="6096000" y="3967356"/>
            <a:ext cx="2623184" cy="1965600"/>
          </a:xfrm>
          <a:custGeom>
            <a:avLst/>
            <a:gdLst>
              <a:gd name="connsiteX0" fmla="*/ 0 w 2623184"/>
              <a:gd name="connsiteY0" fmla="*/ 393120 h 1965600"/>
              <a:gd name="connsiteX1" fmla="*/ 918472 w 2623184"/>
              <a:gd name="connsiteY1" fmla="*/ 393120 h 1965600"/>
              <a:gd name="connsiteX2" fmla="*/ 918472 w 2623184"/>
              <a:gd name="connsiteY2" fmla="*/ 393120 h 1965600"/>
              <a:gd name="connsiteX3" fmla="*/ 918472 w 2623184"/>
              <a:gd name="connsiteY3" fmla="*/ 393120 h 1965600"/>
              <a:gd name="connsiteX4" fmla="*/ 1311592 w 2623184"/>
              <a:gd name="connsiteY4" fmla="*/ 0 h 1965600"/>
              <a:gd name="connsiteX5" fmla="*/ 1704712 w 2623184"/>
              <a:gd name="connsiteY5" fmla="*/ 393120 h 1965600"/>
              <a:gd name="connsiteX6" fmla="*/ 1704712 w 2623184"/>
              <a:gd name="connsiteY6" fmla="*/ 393120 h 1965600"/>
              <a:gd name="connsiteX7" fmla="*/ 1704712 w 2623184"/>
              <a:gd name="connsiteY7" fmla="*/ 393120 h 1965600"/>
              <a:gd name="connsiteX8" fmla="*/ 2623184 w 2623184"/>
              <a:gd name="connsiteY8" fmla="*/ 393120 h 1965600"/>
              <a:gd name="connsiteX9" fmla="*/ 2623184 w 2623184"/>
              <a:gd name="connsiteY9" fmla="*/ 1965600 h 1965600"/>
              <a:gd name="connsiteX10" fmla="*/ 0 w 2623184"/>
              <a:gd name="connsiteY10" fmla="*/ 1965600 h 1965600"/>
              <a:gd name="connsiteX11" fmla="*/ 0 w 2623184"/>
              <a:gd name="connsiteY11" fmla="*/ 393120 h 19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23184" h="1965600">
                <a:moveTo>
                  <a:pt x="0" y="393120"/>
                </a:moveTo>
                <a:lnTo>
                  <a:pt x="918472" y="393120"/>
                </a:lnTo>
                <a:lnTo>
                  <a:pt x="918472" y="393120"/>
                </a:lnTo>
                <a:lnTo>
                  <a:pt x="918472" y="393120"/>
                </a:lnTo>
                <a:lnTo>
                  <a:pt x="1311592" y="0"/>
                </a:lnTo>
                <a:lnTo>
                  <a:pt x="1704712" y="393120"/>
                </a:lnTo>
                <a:lnTo>
                  <a:pt x="1704712" y="393120"/>
                </a:lnTo>
                <a:lnTo>
                  <a:pt x="1704712" y="393120"/>
                </a:lnTo>
                <a:lnTo>
                  <a:pt x="2623184" y="393120"/>
                </a:lnTo>
                <a:lnTo>
                  <a:pt x="2623184" y="1965600"/>
                </a:lnTo>
                <a:lnTo>
                  <a:pt x="0" y="1965600"/>
                </a:lnTo>
                <a:lnTo>
                  <a:pt x="0" y="393120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extrusionH="190500" prstMaterial="dkEdge">
            <a:bevelT w="120650" h="38100" prst="relaxedInset"/>
            <a:bevelB w="120650" h="57150" prst="relaxedInset"/>
            <a:contourClr>
              <a:schemeClr val="bg1"/>
            </a:contourClr>
          </a:sp3d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6920" tIns="558220" rIns="206920" bIns="165100" numCol="1" spcCol="1270" anchor="t" anchorCtr="0">
            <a:noAutofit/>
          </a:bodyPr>
          <a:lstStyle/>
          <a:p>
            <a:pPr marL="0" marR="0" lvl="0" indent="0" algn="l" defTabSz="9779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Determine Appropriate Editions By Device Type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40641B-2376-BADD-73A8-9795EBB84CC2}"/>
              </a:ext>
            </a:extLst>
          </p:cNvPr>
          <p:cNvSpPr/>
          <p:nvPr/>
        </p:nvSpPr>
        <p:spPr>
          <a:xfrm>
            <a:off x="9010650" y="3184896"/>
            <a:ext cx="1311592" cy="72"/>
          </a:xfrm>
          <a:prstGeom prst="rect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extrusionH="190500" prstMaterial="dkEdge">
            <a:bevelT w="120650" h="38100" prst="relaxedInset"/>
            <a:bevelB w="120650" h="57150" prst="relaxedInset"/>
            <a:contourClr>
              <a:schemeClr val="bg1"/>
            </a:contourClr>
          </a:sp3d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23B624A-380A-5A18-A1CE-AD5C63B8D658}"/>
              </a:ext>
            </a:extLst>
          </p:cNvPr>
          <p:cNvSpPr/>
          <p:nvPr/>
        </p:nvSpPr>
        <p:spPr>
          <a:xfrm>
            <a:off x="9705513" y="2568203"/>
            <a:ext cx="1233457" cy="1233457"/>
          </a:xfrm>
          <a:custGeom>
            <a:avLst/>
            <a:gdLst>
              <a:gd name="connsiteX0" fmla="*/ 0 w 1233457"/>
              <a:gd name="connsiteY0" fmla="*/ 616729 h 1233457"/>
              <a:gd name="connsiteX1" fmla="*/ 616729 w 1233457"/>
              <a:gd name="connsiteY1" fmla="*/ 0 h 1233457"/>
              <a:gd name="connsiteX2" fmla="*/ 1233458 w 1233457"/>
              <a:gd name="connsiteY2" fmla="*/ 616729 h 1233457"/>
              <a:gd name="connsiteX3" fmla="*/ 616729 w 1233457"/>
              <a:gd name="connsiteY3" fmla="*/ 1233458 h 1233457"/>
              <a:gd name="connsiteX4" fmla="*/ 0 w 1233457"/>
              <a:gd name="connsiteY4" fmla="*/ 616729 h 123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457" h="1233457">
                <a:moveTo>
                  <a:pt x="0" y="616729"/>
                </a:moveTo>
                <a:cubicBezTo>
                  <a:pt x="0" y="276119"/>
                  <a:pt x="276119" y="0"/>
                  <a:pt x="616729" y="0"/>
                </a:cubicBezTo>
                <a:cubicBezTo>
                  <a:pt x="957339" y="0"/>
                  <a:pt x="1233458" y="276119"/>
                  <a:pt x="1233458" y="616729"/>
                </a:cubicBezTo>
                <a:cubicBezTo>
                  <a:pt x="1233458" y="957339"/>
                  <a:pt x="957339" y="1233458"/>
                  <a:pt x="616729" y="1233458"/>
                </a:cubicBezTo>
                <a:cubicBezTo>
                  <a:pt x="276119" y="1233458"/>
                  <a:pt x="0" y="957339"/>
                  <a:pt x="0" y="616729"/>
                </a:cubicBez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501" tIns="228501" rIns="228501" bIns="228501" numCol="1" spcCol="1270" anchor="ctr" anchorCtr="0">
            <a:noAutofit/>
          </a:bodyPr>
          <a:lstStyle/>
          <a:p>
            <a:pPr marL="0" marR="0" lvl="0" indent="0" algn="ctr" defTabSz="2355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8699D8-D18E-944A-FA6D-5B839FAA2B2D}"/>
              </a:ext>
            </a:extLst>
          </p:cNvPr>
          <p:cNvSpPr/>
          <p:nvPr/>
        </p:nvSpPr>
        <p:spPr>
          <a:xfrm>
            <a:off x="9010650" y="3967356"/>
            <a:ext cx="2623184" cy="1965600"/>
          </a:xfrm>
          <a:custGeom>
            <a:avLst/>
            <a:gdLst>
              <a:gd name="connsiteX0" fmla="*/ 0 w 2623184"/>
              <a:gd name="connsiteY0" fmla="*/ 393120 h 1965600"/>
              <a:gd name="connsiteX1" fmla="*/ 918472 w 2623184"/>
              <a:gd name="connsiteY1" fmla="*/ 393120 h 1965600"/>
              <a:gd name="connsiteX2" fmla="*/ 918472 w 2623184"/>
              <a:gd name="connsiteY2" fmla="*/ 393120 h 1965600"/>
              <a:gd name="connsiteX3" fmla="*/ 918472 w 2623184"/>
              <a:gd name="connsiteY3" fmla="*/ 393120 h 1965600"/>
              <a:gd name="connsiteX4" fmla="*/ 1311592 w 2623184"/>
              <a:gd name="connsiteY4" fmla="*/ 0 h 1965600"/>
              <a:gd name="connsiteX5" fmla="*/ 1704712 w 2623184"/>
              <a:gd name="connsiteY5" fmla="*/ 393120 h 1965600"/>
              <a:gd name="connsiteX6" fmla="*/ 1704712 w 2623184"/>
              <a:gd name="connsiteY6" fmla="*/ 393120 h 1965600"/>
              <a:gd name="connsiteX7" fmla="*/ 1704712 w 2623184"/>
              <a:gd name="connsiteY7" fmla="*/ 393120 h 1965600"/>
              <a:gd name="connsiteX8" fmla="*/ 2623184 w 2623184"/>
              <a:gd name="connsiteY8" fmla="*/ 393120 h 1965600"/>
              <a:gd name="connsiteX9" fmla="*/ 2623184 w 2623184"/>
              <a:gd name="connsiteY9" fmla="*/ 1965600 h 1965600"/>
              <a:gd name="connsiteX10" fmla="*/ 0 w 2623184"/>
              <a:gd name="connsiteY10" fmla="*/ 1965600 h 1965600"/>
              <a:gd name="connsiteX11" fmla="*/ 0 w 2623184"/>
              <a:gd name="connsiteY11" fmla="*/ 393120 h 19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23184" h="1965600">
                <a:moveTo>
                  <a:pt x="0" y="393120"/>
                </a:moveTo>
                <a:lnTo>
                  <a:pt x="918472" y="393120"/>
                </a:lnTo>
                <a:lnTo>
                  <a:pt x="918472" y="393120"/>
                </a:lnTo>
                <a:lnTo>
                  <a:pt x="918472" y="393120"/>
                </a:lnTo>
                <a:lnTo>
                  <a:pt x="1311592" y="0"/>
                </a:lnTo>
                <a:lnTo>
                  <a:pt x="1704712" y="393120"/>
                </a:lnTo>
                <a:lnTo>
                  <a:pt x="1704712" y="393120"/>
                </a:lnTo>
                <a:lnTo>
                  <a:pt x="1704712" y="393120"/>
                </a:lnTo>
                <a:lnTo>
                  <a:pt x="2623184" y="393120"/>
                </a:lnTo>
                <a:lnTo>
                  <a:pt x="2623184" y="1965600"/>
                </a:lnTo>
                <a:lnTo>
                  <a:pt x="0" y="1965600"/>
                </a:lnTo>
                <a:lnTo>
                  <a:pt x="0" y="393120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extrusionH="190500" prstMaterial="dkEdge">
            <a:bevelT w="120650" h="38100" prst="relaxedInset"/>
            <a:bevelB w="120650" h="57150" prst="relaxedInset"/>
            <a:contourClr>
              <a:schemeClr val="bg1"/>
            </a:contourClr>
          </a:sp3d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6920" tIns="558220" rIns="206920" bIns="165100" numCol="1" spcCol="1270" anchor="t" anchorCtr="0">
            <a:noAutofit/>
          </a:bodyPr>
          <a:lstStyle/>
          <a:p>
            <a:pPr marL="0" marR="0" lvl="0" indent="0" algn="l" defTabSz="9779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Determine And Create Appropriate Installation Media</a:t>
            </a:r>
          </a:p>
        </p:txBody>
      </p:sp>
    </p:spTree>
    <p:extLst>
      <p:ext uri="{BB962C8B-B14F-4D97-AF65-F5344CB8AC3E}">
        <p14:creationId xmlns:p14="http://schemas.microsoft.com/office/powerpoint/2010/main" val="45469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DFF29-E942-8241-4780-D7480DE95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00" y="832779"/>
            <a:ext cx="3939688" cy="55831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Adobe Heiti Std R" panose="020B0400000000000000" pitchFamily="34" charset="-128"/>
              </a:rPr>
              <a:t>Determine Hardware Requirements And Compatibility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ECF77F-62F5-F69B-9215-373FA32C86EA}"/>
              </a:ext>
            </a:extLst>
          </p:cNvPr>
          <p:cNvSpPr/>
          <p:nvPr/>
        </p:nvSpPr>
        <p:spPr>
          <a:xfrm>
            <a:off x="5028422" y="431585"/>
            <a:ext cx="6904495" cy="1036245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 descr="Computer">
            <a:extLst>
              <a:ext uri="{FF2B5EF4-FFF2-40B4-BE49-F238E27FC236}">
                <a16:creationId xmlns:a16="http://schemas.microsoft.com/office/drawing/2014/main" id="{358D0EFE-32A1-B236-9260-B482CDCD2501}"/>
              </a:ext>
            </a:extLst>
          </p:cNvPr>
          <p:cNvSpPr/>
          <p:nvPr/>
        </p:nvSpPr>
        <p:spPr>
          <a:xfrm>
            <a:off x="5341886" y="664740"/>
            <a:ext cx="569935" cy="56993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BFD69F-8D7E-597D-A6CD-B66D28FFD284}"/>
              </a:ext>
            </a:extLst>
          </p:cNvPr>
          <p:cNvSpPr/>
          <p:nvPr/>
        </p:nvSpPr>
        <p:spPr>
          <a:xfrm>
            <a:off x="6225286" y="431585"/>
            <a:ext cx="5707630" cy="1036245"/>
          </a:xfrm>
          <a:custGeom>
            <a:avLst/>
            <a:gdLst>
              <a:gd name="connsiteX0" fmla="*/ 0 w 5707630"/>
              <a:gd name="connsiteY0" fmla="*/ 0 h 1036245"/>
              <a:gd name="connsiteX1" fmla="*/ 5707630 w 5707630"/>
              <a:gd name="connsiteY1" fmla="*/ 0 h 1036245"/>
              <a:gd name="connsiteX2" fmla="*/ 5707630 w 5707630"/>
              <a:gd name="connsiteY2" fmla="*/ 1036245 h 1036245"/>
              <a:gd name="connsiteX3" fmla="*/ 0 w 5707630"/>
              <a:gd name="connsiteY3" fmla="*/ 1036245 h 1036245"/>
              <a:gd name="connsiteX4" fmla="*/ 0 w 5707630"/>
              <a:gd name="connsiteY4" fmla="*/ 0 h 103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7630" h="1036245">
                <a:moveTo>
                  <a:pt x="0" y="0"/>
                </a:moveTo>
                <a:lnTo>
                  <a:pt x="5707630" y="0"/>
                </a:lnTo>
                <a:lnTo>
                  <a:pt x="5707630" y="1036245"/>
                </a:lnTo>
                <a:lnTo>
                  <a:pt x="0" y="103624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9669" tIns="109669" rIns="109669" bIns="109669" numCol="1" spcCol="1270" anchor="ctr" anchorCtr="0">
            <a:noAutofit/>
          </a:bodyPr>
          <a:lstStyle/>
          <a:p>
            <a:pPr marL="0" marR="0" lvl="0" indent="0" algn="l" defTabSz="8445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Processor</a:t>
            </a: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1 gigahertz (GHz) or faster processor or SoC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F28842-0B3E-44CF-8122-A3AFEC2404AF}"/>
              </a:ext>
            </a:extLst>
          </p:cNvPr>
          <p:cNvSpPr/>
          <p:nvPr/>
        </p:nvSpPr>
        <p:spPr>
          <a:xfrm>
            <a:off x="5028422" y="1726892"/>
            <a:ext cx="6904495" cy="1036245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 descr="Processor">
            <a:extLst>
              <a:ext uri="{FF2B5EF4-FFF2-40B4-BE49-F238E27FC236}">
                <a16:creationId xmlns:a16="http://schemas.microsoft.com/office/drawing/2014/main" id="{3B7E515F-BCAA-0BF6-7CA9-112D400D067C}"/>
              </a:ext>
            </a:extLst>
          </p:cNvPr>
          <p:cNvSpPr/>
          <p:nvPr/>
        </p:nvSpPr>
        <p:spPr>
          <a:xfrm>
            <a:off x="5341886" y="1960047"/>
            <a:ext cx="569935" cy="56993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6F323E-7927-4980-3DCC-051A5DCD84A0}"/>
              </a:ext>
            </a:extLst>
          </p:cNvPr>
          <p:cNvSpPr/>
          <p:nvPr/>
        </p:nvSpPr>
        <p:spPr>
          <a:xfrm>
            <a:off x="6225286" y="1726892"/>
            <a:ext cx="5707630" cy="1036245"/>
          </a:xfrm>
          <a:custGeom>
            <a:avLst/>
            <a:gdLst>
              <a:gd name="connsiteX0" fmla="*/ 0 w 5707630"/>
              <a:gd name="connsiteY0" fmla="*/ 0 h 1036245"/>
              <a:gd name="connsiteX1" fmla="*/ 5707630 w 5707630"/>
              <a:gd name="connsiteY1" fmla="*/ 0 h 1036245"/>
              <a:gd name="connsiteX2" fmla="*/ 5707630 w 5707630"/>
              <a:gd name="connsiteY2" fmla="*/ 1036245 h 1036245"/>
              <a:gd name="connsiteX3" fmla="*/ 0 w 5707630"/>
              <a:gd name="connsiteY3" fmla="*/ 1036245 h 1036245"/>
              <a:gd name="connsiteX4" fmla="*/ 0 w 5707630"/>
              <a:gd name="connsiteY4" fmla="*/ 0 h 103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7630" h="1036245">
                <a:moveTo>
                  <a:pt x="0" y="0"/>
                </a:moveTo>
                <a:lnTo>
                  <a:pt x="5707630" y="0"/>
                </a:lnTo>
                <a:lnTo>
                  <a:pt x="5707630" y="1036245"/>
                </a:lnTo>
                <a:lnTo>
                  <a:pt x="0" y="103624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9669" tIns="109669" rIns="109669" bIns="109669" numCol="1" spcCol="1270" anchor="ctr" anchorCtr="0">
            <a:noAutofit/>
          </a:bodyPr>
          <a:lstStyle/>
          <a:p>
            <a:pPr marL="0" marR="0" lvl="0" indent="0" algn="l" defTabSz="8445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RAM</a:t>
            </a: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1 gigabyte (GB) for 32-bit or 2 GB for 64-bit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EC581FB-3072-97E4-EAE1-9D984E2E45ED}"/>
              </a:ext>
            </a:extLst>
          </p:cNvPr>
          <p:cNvSpPr/>
          <p:nvPr/>
        </p:nvSpPr>
        <p:spPr>
          <a:xfrm>
            <a:off x="5028422" y="3022200"/>
            <a:ext cx="6904495" cy="1036245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 descr="Disk">
            <a:extLst>
              <a:ext uri="{FF2B5EF4-FFF2-40B4-BE49-F238E27FC236}">
                <a16:creationId xmlns:a16="http://schemas.microsoft.com/office/drawing/2014/main" id="{8A35792C-1D88-BF5C-3419-D5CB06682365}"/>
              </a:ext>
            </a:extLst>
          </p:cNvPr>
          <p:cNvSpPr/>
          <p:nvPr/>
        </p:nvSpPr>
        <p:spPr>
          <a:xfrm>
            <a:off x="5341886" y="3255355"/>
            <a:ext cx="569935" cy="569935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31A9991-E2D0-3E39-AC26-F88D3207B81E}"/>
              </a:ext>
            </a:extLst>
          </p:cNvPr>
          <p:cNvSpPr/>
          <p:nvPr/>
        </p:nvSpPr>
        <p:spPr>
          <a:xfrm>
            <a:off x="6225286" y="3022200"/>
            <a:ext cx="5707630" cy="1036245"/>
          </a:xfrm>
          <a:custGeom>
            <a:avLst/>
            <a:gdLst>
              <a:gd name="connsiteX0" fmla="*/ 0 w 5707630"/>
              <a:gd name="connsiteY0" fmla="*/ 0 h 1036245"/>
              <a:gd name="connsiteX1" fmla="*/ 5707630 w 5707630"/>
              <a:gd name="connsiteY1" fmla="*/ 0 h 1036245"/>
              <a:gd name="connsiteX2" fmla="*/ 5707630 w 5707630"/>
              <a:gd name="connsiteY2" fmla="*/ 1036245 h 1036245"/>
              <a:gd name="connsiteX3" fmla="*/ 0 w 5707630"/>
              <a:gd name="connsiteY3" fmla="*/ 1036245 h 1036245"/>
              <a:gd name="connsiteX4" fmla="*/ 0 w 5707630"/>
              <a:gd name="connsiteY4" fmla="*/ 0 h 103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7630" h="1036245">
                <a:moveTo>
                  <a:pt x="0" y="0"/>
                </a:moveTo>
                <a:lnTo>
                  <a:pt x="5707630" y="0"/>
                </a:lnTo>
                <a:lnTo>
                  <a:pt x="5707630" y="1036245"/>
                </a:lnTo>
                <a:lnTo>
                  <a:pt x="0" y="103624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9669" tIns="109669" rIns="109669" bIns="109669" numCol="1" spcCol="1270" anchor="ctr" anchorCtr="0">
            <a:noAutofit/>
          </a:bodyPr>
          <a:lstStyle/>
          <a:p>
            <a:pPr marL="0" marR="0" lvl="0" indent="0" algn="l" defTabSz="8445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Hard disk space</a:t>
            </a: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16 GB for 32-bit OS or 20 GB for 64-bit OS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38ADAAE-3EA3-A5AB-1528-3A0B0A590E7C}"/>
              </a:ext>
            </a:extLst>
          </p:cNvPr>
          <p:cNvSpPr/>
          <p:nvPr/>
        </p:nvSpPr>
        <p:spPr>
          <a:xfrm>
            <a:off x="5028422" y="4317507"/>
            <a:ext cx="6904495" cy="1036245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 descr="Bar chart">
            <a:extLst>
              <a:ext uri="{FF2B5EF4-FFF2-40B4-BE49-F238E27FC236}">
                <a16:creationId xmlns:a16="http://schemas.microsoft.com/office/drawing/2014/main" id="{6D123A86-6650-5EF6-BA4D-829E0F0D9953}"/>
              </a:ext>
            </a:extLst>
          </p:cNvPr>
          <p:cNvSpPr/>
          <p:nvPr/>
        </p:nvSpPr>
        <p:spPr>
          <a:xfrm>
            <a:off x="5341886" y="4550662"/>
            <a:ext cx="569935" cy="569935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EA1F91F-4B66-3A19-DC68-07CB02E87B5E}"/>
              </a:ext>
            </a:extLst>
          </p:cNvPr>
          <p:cNvSpPr/>
          <p:nvPr/>
        </p:nvSpPr>
        <p:spPr>
          <a:xfrm>
            <a:off x="6225286" y="4317507"/>
            <a:ext cx="5707630" cy="1036245"/>
          </a:xfrm>
          <a:custGeom>
            <a:avLst/>
            <a:gdLst>
              <a:gd name="connsiteX0" fmla="*/ 0 w 5707630"/>
              <a:gd name="connsiteY0" fmla="*/ 0 h 1036245"/>
              <a:gd name="connsiteX1" fmla="*/ 5707630 w 5707630"/>
              <a:gd name="connsiteY1" fmla="*/ 0 h 1036245"/>
              <a:gd name="connsiteX2" fmla="*/ 5707630 w 5707630"/>
              <a:gd name="connsiteY2" fmla="*/ 1036245 h 1036245"/>
              <a:gd name="connsiteX3" fmla="*/ 0 w 5707630"/>
              <a:gd name="connsiteY3" fmla="*/ 1036245 h 1036245"/>
              <a:gd name="connsiteX4" fmla="*/ 0 w 5707630"/>
              <a:gd name="connsiteY4" fmla="*/ 0 h 103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7630" h="1036245">
                <a:moveTo>
                  <a:pt x="0" y="0"/>
                </a:moveTo>
                <a:lnTo>
                  <a:pt x="5707630" y="0"/>
                </a:lnTo>
                <a:lnTo>
                  <a:pt x="5707630" y="1036245"/>
                </a:lnTo>
                <a:lnTo>
                  <a:pt x="0" y="103624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9669" tIns="109669" rIns="109669" bIns="109669" numCol="1" spcCol="1270" anchor="ctr" anchorCtr="0">
            <a:noAutofit/>
          </a:bodyPr>
          <a:lstStyle/>
          <a:p>
            <a:pPr marL="0" marR="0" lvl="0" indent="0" algn="l" defTabSz="8445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Graphics card</a:t>
            </a: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DirectX 9 or later with WDDM 1.0 driver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2FD03B-6409-3179-2070-79272B98001E}"/>
              </a:ext>
            </a:extLst>
          </p:cNvPr>
          <p:cNvSpPr/>
          <p:nvPr/>
        </p:nvSpPr>
        <p:spPr>
          <a:xfrm>
            <a:off x="5028422" y="5612814"/>
            <a:ext cx="6904495" cy="1036245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tangle 21" descr="Monitor">
            <a:extLst>
              <a:ext uri="{FF2B5EF4-FFF2-40B4-BE49-F238E27FC236}">
                <a16:creationId xmlns:a16="http://schemas.microsoft.com/office/drawing/2014/main" id="{CB3168F4-ABB9-4368-F445-327F836366AE}"/>
              </a:ext>
            </a:extLst>
          </p:cNvPr>
          <p:cNvSpPr/>
          <p:nvPr/>
        </p:nvSpPr>
        <p:spPr>
          <a:xfrm>
            <a:off x="5341886" y="5845970"/>
            <a:ext cx="569935" cy="569935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D68EF62-7D1E-ADC5-A699-C9436C57C9A5}"/>
              </a:ext>
            </a:extLst>
          </p:cNvPr>
          <p:cNvSpPr/>
          <p:nvPr/>
        </p:nvSpPr>
        <p:spPr>
          <a:xfrm>
            <a:off x="6225286" y="5612814"/>
            <a:ext cx="5707630" cy="1036245"/>
          </a:xfrm>
          <a:custGeom>
            <a:avLst/>
            <a:gdLst>
              <a:gd name="connsiteX0" fmla="*/ 0 w 5707630"/>
              <a:gd name="connsiteY0" fmla="*/ 0 h 1036245"/>
              <a:gd name="connsiteX1" fmla="*/ 5707630 w 5707630"/>
              <a:gd name="connsiteY1" fmla="*/ 0 h 1036245"/>
              <a:gd name="connsiteX2" fmla="*/ 5707630 w 5707630"/>
              <a:gd name="connsiteY2" fmla="*/ 1036245 h 1036245"/>
              <a:gd name="connsiteX3" fmla="*/ 0 w 5707630"/>
              <a:gd name="connsiteY3" fmla="*/ 1036245 h 1036245"/>
              <a:gd name="connsiteX4" fmla="*/ 0 w 5707630"/>
              <a:gd name="connsiteY4" fmla="*/ 0 h 103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7630" h="1036245">
                <a:moveTo>
                  <a:pt x="0" y="0"/>
                </a:moveTo>
                <a:lnTo>
                  <a:pt x="5707630" y="0"/>
                </a:lnTo>
                <a:lnTo>
                  <a:pt x="5707630" y="1036245"/>
                </a:lnTo>
                <a:lnTo>
                  <a:pt x="0" y="103624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9669" tIns="109669" rIns="109669" bIns="109669" numCol="1" spcCol="1270" anchor="ctr" anchorCtr="0">
            <a:noAutofit/>
          </a:bodyPr>
          <a:lstStyle/>
          <a:p>
            <a:pPr marL="0" marR="0" lvl="0" indent="0" algn="l" defTabSz="8445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Display</a:t>
            </a: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800 x 600</a:t>
            </a:r>
          </a:p>
        </p:txBody>
      </p:sp>
    </p:spTree>
    <p:extLst>
      <p:ext uri="{BB962C8B-B14F-4D97-AF65-F5344CB8AC3E}">
        <p14:creationId xmlns:p14="http://schemas.microsoft.com/office/powerpoint/2010/main" val="9091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 animBg="1"/>
      <p:bldP spid="20" grpId="0"/>
      <p:bldP spid="21" grpId="0" animBg="1"/>
      <p:bldP spid="22" grpId="0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D02AF-16CF-AE2F-24D6-10C22B86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17" y="769312"/>
            <a:ext cx="3939688" cy="55831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Adobe Gothic Std B" panose="020B0800000000000000" pitchFamily="34" charset="-128"/>
              </a:rPr>
              <a:t>Determine Hardware Compatibility For Windows 10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3FC5D0D-2D44-1657-A8DF-16E47464FD54}"/>
              </a:ext>
            </a:extLst>
          </p:cNvPr>
          <p:cNvSpPr/>
          <p:nvPr/>
        </p:nvSpPr>
        <p:spPr>
          <a:xfrm>
            <a:off x="5036419" y="440056"/>
            <a:ext cx="6245265" cy="1384115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 descr="Tools">
            <a:extLst>
              <a:ext uri="{FF2B5EF4-FFF2-40B4-BE49-F238E27FC236}">
                <a16:creationId xmlns:a16="http://schemas.microsoft.com/office/drawing/2014/main" id="{918FB823-C201-4F87-7D1E-30C9A0552BCE}"/>
              </a:ext>
            </a:extLst>
          </p:cNvPr>
          <p:cNvSpPr/>
          <p:nvPr/>
        </p:nvSpPr>
        <p:spPr>
          <a:xfrm>
            <a:off x="5455113" y="751482"/>
            <a:ext cx="761263" cy="76126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5913CFE-20EC-8368-98F3-24DC938D7343}"/>
              </a:ext>
            </a:extLst>
          </p:cNvPr>
          <p:cNvSpPr/>
          <p:nvPr/>
        </p:nvSpPr>
        <p:spPr>
          <a:xfrm>
            <a:off x="6635072" y="440056"/>
            <a:ext cx="4646611" cy="1384115"/>
          </a:xfrm>
          <a:custGeom>
            <a:avLst/>
            <a:gdLst>
              <a:gd name="connsiteX0" fmla="*/ 0 w 4646611"/>
              <a:gd name="connsiteY0" fmla="*/ 0 h 1384115"/>
              <a:gd name="connsiteX1" fmla="*/ 4646611 w 4646611"/>
              <a:gd name="connsiteY1" fmla="*/ 0 h 1384115"/>
              <a:gd name="connsiteX2" fmla="*/ 4646611 w 4646611"/>
              <a:gd name="connsiteY2" fmla="*/ 1384115 h 1384115"/>
              <a:gd name="connsiteX3" fmla="*/ 0 w 4646611"/>
              <a:gd name="connsiteY3" fmla="*/ 1384115 h 1384115"/>
              <a:gd name="connsiteX4" fmla="*/ 0 w 4646611"/>
              <a:gd name="connsiteY4" fmla="*/ 0 h 138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6611" h="1384115">
                <a:moveTo>
                  <a:pt x="0" y="0"/>
                </a:moveTo>
                <a:lnTo>
                  <a:pt x="4646611" y="0"/>
                </a:lnTo>
                <a:lnTo>
                  <a:pt x="4646611" y="1384115"/>
                </a:lnTo>
                <a:lnTo>
                  <a:pt x="0" y="13841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486" tIns="146486" rIns="146486" bIns="146486" numCol="1" spcCol="1270" anchor="ctr" anchorCtr="0">
            <a:noAutofit/>
          </a:bodyPr>
          <a:lstStyle/>
          <a:p>
            <a:pPr marL="0" marR="0" lvl="0" indent="0" algn="l" defTabSz="11112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Microsoft Assessment And Planning Toolkit (MAP)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FAF6973-6B87-19D8-F1B2-A17BFEDA0E1E}"/>
              </a:ext>
            </a:extLst>
          </p:cNvPr>
          <p:cNvSpPr/>
          <p:nvPr/>
        </p:nvSpPr>
        <p:spPr>
          <a:xfrm>
            <a:off x="5036419" y="2170200"/>
            <a:ext cx="6245265" cy="1384115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 descr="Checkmark">
            <a:extLst>
              <a:ext uri="{FF2B5EF4-FFF2-40B4-BE49-F238E27FC236}">
                <a16:creationId xmlns:a16="http://schemas.microsoft.com/office/drawing/2014/main" id="{461B1D22-A9D0-4A0E-E8B6-9E1C451135BF}"/>
              </a:ext>
            </a:extLst>
          </p:cNvPr>
          <p:cNvSpPr/>
          <p:nvPr/>
        </p:nvSpPr>
        <p:spPr>
          <a:xfrm>
            <a:off x="5455113" y="2481626"/>
            <a:ext cx="761263" cy="76126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BF1ABBD-853E-8D37-E4B6-82507EE1A62A}"/>
              </a:ext>
            </a:extLst>
          </p:cNvPr>
          <p:cNvSpPr/>
          <p:nvPr/>
        </p:nvSpPr>
        <p:spPr>
          <a:xfrm>
            <a:off x="6635072" y="2170200"/>
            <a:ext cx="4646611" cy="1384115"/>
          </a:xfrm>
          <a:custGeom>
            <a:avLst/>
            <a:gdLst>
              <a:gd name="connsiteX0" fmla="*/ 0 w 4646611"/>
              <a:gd name="connsiteY0" fmla="*/ 0 h 1384115"/>
              <a:gd name="connsiteX1" fmla="*/ 4646611 w 4646611"/>
              <a:gd name="connsiteY1" fmla="*/ 0 h 1384115"/>
              <a:gd name="connsiteX2" fmla="*/ 4646611 w 4646611"/>
              <a:gd name="connsiteY2" fmla="*/ 1384115 h 1384115"/>
              <a:gd name="connsiteX3" fmla="*/ 0 w 4646611"/>
              <a:gd name="connsiteY3" fmla="*/ 1384115 h 1384115"/>
              <a:gd name="connsiteX4" fmla="*/ 0 w 4646611"/>
              <a:gd name="connsiteY4" fmla="*/ 0 h 138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6611" h="1384115">
                <a:moveTo>
                  <a:pt x="0" y="0"/>
                </a:moveTo>
                <a:lnTo>
                  <a:pt x="4646611" y="0"/>
                </a:lnTo>
                <a:lnTo>
                  <a:pt x="4646611" y="1384115"/>
                </a:lnTo>
                <a:lnTo>
                  <a:pt x="0" y="13841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486" tIns="146486" rIns="146486" bIns="146486" numCol="1" spcCol="1270" anchor="ctr" anchorCtr="0">
            <a:noAutofit/>
          </a:bodyPr>
          <a:lstStyle/>
          <a:p>
            <a:pPr marL="0" marR="0" lvl="0" indent="0" algn="l" defTabSz="11112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Microsoft Application Compatibility Toolkit (ACT)</a:t>
            </a:r>
          </a:p>
        </p:txBody>
      </p:sp>
      <p:pic>
        <p:nvPicPr>
          <p:cNvPr id="22" name="Picture 21" descr="A printer with a book open&#10;&#10;Description automatically generated with medium confidence">
            <a:extLst>
              <a:ext uri="{FF2B5EF4-FFF2-40B4-BE49-F238E27FC236}">
                <a16:creationId xmlns:a16="http://schemas.microsoft.com/office/drawing/2014/main" id="{CFA1900C-2E9B-92F4-53A8-1424B200EC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996" y="3900344"/>
            <a:ext cx="3242681" cy="2773168"/>
          </a:xfrm>
          <a:prstGeom prst="rect">
            <a:avLst/>
          </a:prstGeom>
        </p:spPr>
      </p:pic>
      <p:pic>
        <p:nvPicPr>
          <p:cNvPr id="24" name="Picture 23" descr="A tablet with a black cover&#10;&#10;Description automatically generated">
            <a:extLst>
              <a:ext uri="{FF2B5EF4-FFF2-40B4-BE49-F238E27FC236}">
                <a16:creationId xmlns:a16="http://schemas.microsoft.com/office/drawing/2014/main" id="{BED9D9C1-B603-64F3-11BB-869D0A5F42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700" y="4230275"/>
            <a:ext cx="3854950" cy="257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3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 animBg="1"/>
      <p:bldP spid="19" grpId="0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9D954-7885-8C7F-EB95-2DC7E194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59" y="1914204"/>
            <a:ext cx="3718093" cy="2396359"/>
          </a:xfrm>
        </p:spPr>
        <p:txBody>
          <a:bodyPr anchor="b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kern="1200" dirty="0">
                <a:solidFill>
                  <a:srgbClr val="FFFFFF"/>
                </a:solidFill>
              </a:rPr>
              <a:t>Choose Between An Upgrade And A Clean Installation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D52A5C-9055-DC1C-6EBA-954EDCEE6261}"/>
              </a:ext>
            </a:extLst>
          </p:cNvPr>
          <p:cNvSpPr/>
          <p:nvPr/>
        </p:nvSpPr>
        <p:spPr>
          <a:xfrm>
            <a:off x="4284305" y="1701372"/>
            <a:ext cx="7747836" cy="1638000"/>
          </a:xfrm>
          <a:prstGeom prst="rect">
            <a:avLst/>
          </a:pr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836A217-2B41-398D-B066-C8C84ABD26FE}"/>
              </a:ext>
            </a:extLst>
          </p:cNvPr>
          <p:cNvSpPr/>
          <p:nvPr/>
        </p:nvSpPr>
        <p:spPr>
          <a:xfrm>
            <a:off x="4671696" y="741971"/>
            <a:ext cx="5423485" cy="1918800"/>
          </a:xfrm>
          <a:custGeom>
            <a:avLst/>
            <a:gdLst>
              <a:gd name="connsiteX0" fmla="*/ 0 w 5423485"/>
              <a:gd name="connsiteY0" fmla="*/ 319806 h 1918800"/>
              <a:gd name="connsiteX1" fmla="*/ 319806 w 5423485"/>
              <a:gd name="connsiteY1" fmla="*/ 0 h 1918800"/>
              <a:gd name="connsiteX2" fmla="*/ 5103679 w 5423485"/>
              <a:gd name="connsiteY2" fmla="*/ 0 h 1918800"/>
              <a:gd name="connsiteX3" fmla="*/ 5423485 w 5423485"/>
              <a:gd name="connsiteY3" fmla="*/ 319806 h 1918800"/>
              <a:gd name="connsiteX4" fmla="*/ 5423485 w 5423485"/>
              <a:gd name="connsiteY4" fmla="*/ 1598994 h 1918800"/>
              <a:gd name="connsiteX5" fmla="*/ 5103679 w 5423485"/>
              <a:gd name="connsiteY5" fmla="*/ 1918800 h 1918800"/>
              <a:gd name="connsiteX6" fmla="*/ 319806 w 5423485"/>
              <a:gd name="connsiteY6" fmla="*/ 1918800 h 1918800"/>
              <a:gd name="connsiteX7" fmla="*/ 0 w 5423485"/>
              <a:gd name="connsiteY7" fmla="*/ 1598994 h 1918800"/>
              <a:gd name="connsiteX8" fmla="*/ 0 w 5423485"/>
              <a:gd name="connsiteY8" fmla="*/ 319806 h 191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23485" h="1918800">
                <a:moveTo>
                  <a:pt x="0" y="319806"/>
                </a:moveTo>
                <a:cubicBezTo>
                  <a:pt x="0" y="143182"/>
                  <a:pt x="143182" y="0"/>
                  <a:pt x="319806" y="0"/>
                </a:cubicBezTo>
                <a:lnTo>
                  <a:pt x="5103679" y="0"/>
                </a:lnTo>
                <a:cubicBezTo>
                  <a:pt x="5280303" y="0"/>
                  <a:pt x="5423485" y="143182"/>
                  <a:pt x="5423485" y="319806"/>
                </a:cubicBezTo>
                <a:lnTo>
                  <a:pt x="5423485" y="1598994"/>
                </a:lnTo>
                <a:cubicBezTo>
                  <a:pt x="5423485" y="1775618"/>
                  <a:pt x="5280303" y="1918800"/>
                  <a:pt x="5103679" y="1918800"/>
                </a:cubicBezTo>
                <a:lnTo>
                  <a:pt x="319806" y="1918800"/>
                </a:lnTo>
                <a:cubicBezTo>
                  <a:pt x="143182" y="1918800"/>
                  <a:pt x="0" y="1775618"/>
                  <a:pt x="0" y="1598994"/>
                </a:cubicBezTo>
                <a:lnTo>
                  <a:pt x="0" y="31980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8663" tIns="93668" rIns="298663" bIns="93668" numCol="1" spcCol="1270" anchor="ctr" anchorCtr="0">
            <a:noAutofit/>
          </a:bodyPr>
          <a:lstStyle/>
          <a:p>
            <a:pPr marL="0" marR="0" lvl="0" indent="0" algn="l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Clean Install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7109A6-8A12-CE57-EDEA-882E97C28631}"/>
              </a:ext>
            </a:extLst>
          </p:cNvPr>
          <p:cNvSpPr/>
          <p:nvPr/>
        </p:nvSpPr>
        <p:spPr>
          <a:xfrm>
            <a:off x="4284305" y="4649772"/>
            <a:ext cx="7747836" cy="1638000"/>
          </a:xfrm>
          <a:prstGeom prst="rect">
            <a:avLst/>
          </a:prstGeom>
        </p:spPr>
        <p:style>
          <a:lnRef idx="1">
            <a:schemeClr val="accent5">
              <a:hueOff val="-12152150"/>
              <a:satOff val="-826"/>
              <a:lumOff val="1961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10E5F3-6A99-85BF-1C53-8948189291F0}"/>
              </a:ext>
            </a:extLst>
          </p:cNvPr>
          <p:cNvSpPr/>
          <p:nvPr/>
        </p:nvSpPr>
        <p:spPr>
          <a:xfrm>
            <a:off x="4671696" y="3690372"/>
            <a:ext cx="5423485" cy="1918800"/>
          </a:xfrm>
          <a:custGeom>
            <a:avLst/>
            <a:gdLst>
              <a:gd name="connsiteX0" fmla="*/ 0 w 5423485"/>
              <a:gd name="connsiteY0" fmla="*/ 319806 h 1918800"/>
              <a:gd name="connsiteX1" fmla="*/ 319806 w 5423485"/>
              <a:gd name="connsiteY1" fmla="*/ 0 h 1918800"/>
              <a:gd name="connsiteX2" fmla="*/ 5103679 w 5423485"/>
              <a:gd name="connsiteY2" fmla="*/ 0 h 1918800"/>
              <a:gd name="connsiteX3" fmla="*/ 5423485 w 5423485"/>
              <a:gd name="connsiteY3" fmla="*/ 319806 h 1918800"/>
              <a:gd name="connsiteX4" fmla="*/ 5423485 w 5423485"/>
              <a:gd name="connsiteY4" fmla="*/ 1598994 h 1918800"/>
              <a:gd name="connsiteX5" fmla="*/ 5103679 w 5423485"/>
              <a:gd name="connsiteY5" fmla="*/ 1918800 h 1918800"/>
              <a:gd name="connsiteX6" fmla="*/ 319806 w 5423485"/>
              <a:gd name="connsiteY6" fmla="*/ 1918800 h 1918800"/>
              <a:gd name="connsiteX7" fmla="*/ 0 w 5423485"/>
              <a:gd name="connsiteY7" fmla="*/ 1598994 h 1918800"/>
              <a:gd name="connsiteX8" fmla="*/ 0 w 5423485"/>
              <a:gd name="connsiteY8" fmla="*/ 319806 h 191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23485" h="1918800">
                <a:moveTo>
                  <a:pt x="0" y="319806"/>
                </a:moveTo>
                <a:cubicBezTo>
                  <a:pt x="0" y="143182"/>
                  <a:pt x="143182" y="0"/>
                  <a:pt x="319806" y="0"/>
                </a:cubicBezTo>
                <a:lnTo>
                  <a:pt x="5103679" y="0"/>
                </a:lnTo>
                <a:cubicBezTo>
                  <a:pt x="5280303" y="0"/>
                  <a:pt x="5423485" y="143182"/>
                  <a:pt x="5423485" y="319806"/>
                </a:cubicBezTo>
                <a:lnTo>
                  <a:pt x="5423485" y="1598994"/>
                </a:lnTo>
                <a:cubicBezTo>
                  <a:pt x="5423485" y="1775618"/>
                  <a:pt x="5280303" y="1918800"/>
                  <a:pt x="5103679" y="1918800"/>
                </a:cubicBezTo>
                <a:lnTo>
                  <a:pt x="319806" y="1918800"/>
                </a:lnTo>
                <a:cubicBezTo>
                  <a:pt x="143182" y="1918800"/>
                  <a:pt x="0" y="1775618"/>
                  <a:pt x="0" y="1598994"/>
                </a:cubicBezTo>
                <a:lnTo>
                  <a:pt x="0" y="31980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12152150"/>
              <a:satOff val="-826"/>
              <a:lumOff val="1961"/>
              <a:alphaOff val="0"/>
            </a:schemeClr>
          </a:fillRef>
          <a:effectRef idx="3">
            <a:schemeClr val="accent5">
              <a:hueOff val="-12152150"/>
              <a:satOff val="-826"/>
              <a:lumOff val="196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8663" tIns="93668" rIns="298663" bIns="93668" numCol="1" spcCol="1270" anchor="ctr" anchorCtr="0">
            <a:noAutofit/>
          </a:bodyPr>
          <a:lstStyle/>
          <a:p>
            <a:pPr marL="0" marR="0" lvl="0" indent="0" algn="l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Upgrade </a:t>
            </a:r>
          </a:p>
        </p:txBody>
      </p:sp>
    </p:spTree>
    <p:extLst>
      <p:ext uri="{BB962C8B-B14F-4D97-AF65-F5344CB8AC3E}">
        <p14:creationId xmlns:p14="http://schemas.microsoft.com/office/powerpoint/2010/main" val="200477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10856-53C1-CE9B-917A-6B08B210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Choose An Upgrade Path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38A1E3-3D89-63D9-49D0-C2459063807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41248" y="1694858"/>
          <a:ext cx="10984992" cy="4913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099">
                  <a:extLst>
                    <a:ext uri="{9D8B030D-6E8A-4147-A177-3AD203B41FA5}">
                      <a16:colId xmlns:a16="http://schemas.microsoft.com/office/drawing/2014/main" val="3850125799"/>
                    </a:ext>
                  </a:extLst>
                </a:gridCol>
                <a:gridCol w="2499484">
                  <a:extLst>
                    <a:ext uri="{9D8B030D-6E8A-4147-A177-3AD203B41FA5}">
                      <a16:colId xmlns:a16="http://schemas.microsoft.com/office/drawing/2014/main" val="2434533892"/>
                    </a:ext>
                  </a:extLst>
                </a:gridCol>
                <a:gridCol w="2364161">
                  <a:extLst>
                    <a:ext uri="{9D8B030D-6E8A-4147-A177-3AD203B41FA5}">
                      <a16:colId xmlns:a16="http://schemas.microsoft.com/office/drawing/2014/main" val="972979310"/>
                    </a:ext>
                  </a:extLst>
                </a:gridCol>
                <a:gridCol w="2746248">
                  <a:extLst>
                    <a:ext uri="{9D8B030D-6E8A-4147-A177-3AD203B41FA5}">
                      <a16:colId xmlns:a16="http://schemas.microsoft.com/office/drawing/2014/main" val="3870522617"/>
                    </a:ext>
                  </a:extLst>
                </a:gridCol>
              </a:tblGrid>
              <a:tr h="415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>
                          <a:solidFill>
                            <a:schemeClr val="bg1"/>
                          </a:solidFill>
                          <a:latin typeface="+mn-lt"/>
                          <a:ea typeface="Adobe Gothic Std B" panose="020B0800000000000000" pitchFamily="34" charset="-128"/>
                        </a:rPr>
                        <a:t>Earlier Windows Version</a:t>
                      </a: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>
                          <a:solidFill>
                            <a:schemeClr val="bg1"/>
                          </a:solidFill>
                          <a:latin typeface="+mn-lt"/>
                          <a:ea typeface="Adobe Gothic Std B" panose="020B0800000000000000" pitchFamily="34" charset="-128"/>
                        </a:rPr>
                        <a:t>Windows 10 Home</a:t>
                      </a: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>
                          <a:solidFill>
                            <a:schemeClr val="bg1"/>
                          </a:solidFill>
                          <a:latin typeface="+mn-lt"/>
                          <a:ea typeface="Adobe Gothic Std B" panose="020B0800000000000000" pitchFamily="34" charset="-128"/>
                        </a:rPr>
                        <a:t>Windows 10 Pro</a:t>
                      </a: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>
                          <a:solidFill>
                            <a:schemeClr val="bg1"/>
                          </a:solidFill>
                          <a:latin typeface="+mn-lt"/>
                          <a:ea typeface="Adobe Gothic Std B" panose="020B0800000000000000" pitchFamily="34" charset="-128"/>
                        </a:rPr>
                        <a:t>Windows 10 Enterprise</a:t>
                      </a:r>
                    </a:p>
                  </a:txBody>
                  <a:tcPr marL="84230" marR="84230" marT="42115" marB="42115" anchor="ctr"/>
                </a:tc>
                <a:extLst>
                  <a:ext uri="{0D108BD9-81ED-4DB2-BD59-A6C34878D82A}">
                    <a16:rowId xmlns:a16="http://schemas.microsoft.com/office/drawing/2014/main" val="2151838165"/>
                  </a:ext>
                </a:extLst>
              </a:tr>
              <a:tr h="4473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Windows 8/8.1</a:t>
                      </a: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ptos" panose="020B0004020202020204" pitchFamily="34" charset="0"/>
                        </a:rPr>
                        <a:t>☑</a:t>
                      </a:r>
                      <a:endParaRPr lang="en-US" sz="24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extLst>
                  <a:ext uri="{0D108BD9-81ED-4DB2-BD59-A6C34878D82A}">
                    <a16:rowId xmlns:a16="http://schemas.microsoft.com/office/drawing/2014/main" val="3273267446"/>
                  </a:ext>
                </a:extLst>
              </a:tr>
              <a:tr h="4473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Windows 8/8.1 Pro</a:t>
                      </a: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ptos" panose="020B0004020202020204" pitchFamily="34" charset="0"/>
                        </a:rPr>
                        <a:t>☑</a:t>
                      </a:r>
                      <a:endParaRPr lang="en-US" sz="17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extLst>
                  <a:ext uri="{0D108BD9-81ED-4DB2-BD59-A6C34878D82A}">
                    <a16:rowId xmlns:a16="http://schemas.microsoft.com/office/drawing/2014/main" val="1485994642"/>
                  </a:ext>
                </a:extLst>
              </a:tr>
              <a:tr h="4473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Windows 8/8.1 Enterprise</a:t>
                      </a: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ptos" panose="020B0004020202020204" pitchFamily="34" charset="0"/>
                        </a:rPr>
                        <a:t>☑</a:t>
                      </a:r>
                      <a:endParaRPr 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extLst>
                  <a:ext uri="{0D108BD9-81ED-4DB2-BD59-A6C34878D82A}">
                    <a16:rowId xmlns:a16="http://schemas.microsoft.com/office/drawing/2014/main" val="2552551094"/>
                  </a:ext>
                </a:extLst>
              </a:tr>
              <a:tr h="4473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Windows RT</a:t>
                      </a: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extLst>
                  <a:ext uri="{0D108BD9-81ED-4DB2-BD59-A6C34878D82A}">
                    <a16:rowId xmlns:a16="http://schemas.microsoft.com/office/drawing/2014/main" val="1723237221"/>
                  </a:ext>
                </a:extLst>
              </a:tr>
              <a:tr h="4473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Windows 7 Starter</a:t>
                      </a: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ptos" panose="020B0004020202020204" pitchFamily="34" charset="0"/>
                        </a:rPr>
                        <a:t>☑</a:t>
                      </a:r>
                      <a:endParaRPr lang="en-US" sz="2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extLst>
                  <a:ext uri="{0D108BD9-81ED-4DB2-BD59-A6C34878D82A}">
                    <a16:rowId xmlns:a16="http://schemas.microsoft.com/office/drawing/2014/main" val="1931594452"/>
                  </a:ext>
                </a:extLst>
              </a:tr>
              <a:tr h="4473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Windows 7 Home Basic</a:t>
                      </a: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ptos" panose="020B0004020202020204" pitchFamily="34" charset="0"/>
                        </a:rPr>
                        <a:t>☑</a:t>
                      </a:r>
                      <a:endParaRPr lang="en-US" sz="17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extLst>
                  <a:ext uri="{0D108BD9-81ED-4DB2-BD59-A6C34878D82A}">
                    <a16:rowId xmlns:a16="http://schemas.microsoft.com/office/drawing/2014/main" val="3480677433"/>
                  </a:ext>
                </a:extLst>
              </a:tr>
              <a:tr h="4473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Windows 7 Home Premium</a:t>
                      </a: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ptos" panose="020B0004020202020204" pitchFamily="34" charset="0"/>
                        </a:rPr>
                        <a:t>☑</a:t>
                      </a:r>
                      <a:endParaRPr lang="en-US" sz="17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extLst>
                  <a:ext uri="{0D108BD9-81ED-4DB2-BD59-A6C34878D82A}">
                    <a16:rowId xmlns:a16="http://schemas.microsoft.com/office/drawing/2014/main" val="2534983662"/>
                  </a:ext>
                </a:extLst>
              </a:tr>
              <a:tr h="4473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Windows 7 Professional</a:t>
                      </a: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ptos" panose="020B0004020202020204" pitchFamily="34" charset="0"/>
                        </a:rPr>
                        <a:t>☑</a:t>
                      </a:r>
                      <a:endParaRPr lang="en-US" sz="17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extLst>
                  <a:ext uri="{0D108BD9-81ED-4DB2-BD59-A6C34878D82A}">
                    <a16:rowId xmlns:a16="http://schemas.microsoft.com/office/drawing/2014/main" val="2969044411"/>
                  </a:ext>
                </a:extLst>
              </a:tr>
              <a:tr h="4473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Windows 7 Ultimate</a:t>
                      </a: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ptos" panose="020B0004020202020204" pitchFamily="34" charset="0"/>
                        </a:rPr>
                        <a:t>☑</a:t>
                      </a:r>
                      <a:endParaRPr lang="en-US" sz="17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extLst>
                  <a:ext uri="{0D108BD9-81ED-4DB2-BD59-A6C34878D82A}">
                    <a16:rowId xmlns:a16="http://schemas.microsoft.com/office/drawing/2014/main" val="630786145"/>
                  </a:ext>
                </a:extLst>
              </a:tr>
              <a:tr h="4473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</a:rPr>
                        <a:t>Windows 7 Enterprise</a:t>
                      </a: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ptos" panose="020B0004020202020204" pitchFamily="34" charset="0"/>
                        </a:rPr>
                        <a:t>☑</a:t>
                      </a:r>
                      <a:endParaRPr lang="en-US" sz="17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84230" marR="84230" marT="42115" marB="42115" anchor="ctr"/>
                </a:tc>
                <a:extLst>
                  <a:ext uri="{0D108BD9-81ED-4DB2-BD59-A6C34878D82A}">
                    <a16:rowId xmlns:a16="http://schemas.microsoft.com/office/drawing/2014/main" val="95725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45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AA1AC-45AA-6F37-27F5-8974C79F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Lecturer 16</a:t>
            </a:r>
          </a:p>
        </p:txBody>
      </p:sp>
      <p:pic>
        <p:nvPicPr>
          <p:cNvPr id="6" name="Graphic 5" descr="Teacher">
            <a:extLst>
              <a:ext uri="{FF2B5EF4-FFF2-40B4-BE49-F238E27FC236}">
                <a16:creationId xmlns:a16="http://schemas.microsoft.com/office/drawing/2014/main" id="{5520DB61-C62F-4534-00B0-14DA5A1C8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923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1EA6A1-8879-E493-9976-0B308E94FDCE}"/>
              </a:ext>
            </a:extLst>
          </p:cNvPr>
          <p:cNvSpPr/>
          <p:nvPr/>
        </p:nvSpPr>
        <p:spPr>
          <a:xfrm>
            <a:off x="7972176" y="2795856"/>
            <a:ext cx="2948894" cy="294944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776C1DC-98A0-B875-8D7B-9EA1E498D1C0}"/>
              </a:ext>
            </a:extLst>
          </p:cNvPr>
          <p:cNvSpPr/>
          <p:nvPr/>
        </p:nvSpPr>
        <p:spPr>
          <a:xfrm>
            <a:off x="8070089" y="2894187"/>
            <a:ext cx="2753069" cy="2752776"/>
          </a:xfrm>
          <a:custGeom>
            <a:avLst/>
            <a:gdLst>
              <a:gd name="connsiteX0" fmla="*/ 0 w 2753069"/>
              <a:gd name="connsiteY0" fmla="*/ 1376388 h 2752776"/>
              <a:gd name="connsiteX1" fmla="*/ 1376535 w 2753069"/>
              <a:gd name="connsiteY1" fmla="*/ 0 h 2752776"/>
              <a:gd name="connsiteX2" fmla="*/ 2753070 w 2753069"/>
              <a:gd name="connsiteY2" fmla="*/ 1376388 h 2752776"/>
              <a:gd name="connsiteX3" fmla="*/ 1376535 w 2753069"/>
              <a:gd name="connsiteY3" fmla="*/ 2752776 h 2752776"/>
              <a:gd name="connsiteX4" fmla="*/ 0 w 2753069"/>
              <a:gd name="connsiteY4" fmla="*/ 1376388 h 275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3069" h="2752776">
                <a:moveTo>
                  <a:pt x="0" y="1376388"/>
                </a:moveTo>
                <a:cubicBezTo>
                  <a:pt x="0" y="616230"/>
                  <a:pt x="616296" y="0"/>
                  <a:pt x="1376535" y="0"/>
                </a:cubicBezTo>
                <a:cubicBezTo>
                  <a:pt x="2136774" y="0"/>
                  <a:pt x="2753070" y="616230"/>
                  <a:pt x="2753070" y="1376388"/>
                </a:cubicBezTo>
                <a:cubicBezTo>
                  <a:pt x="2753070" y="2136546"/>
                  <a:pt x="2136774" y="2752776"/>
                  <a:pt x="1376535" y="2752776"/>
                </a:cubicBezTo>
                <a:cubicBezTo>
                  <a:pt x="616296" y="2752776"/>
                  <a:pt x="0" y="2136546"/>
                  <a:pt x="0" y="137638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1288723"/>
              <a:satOff val="-3699"/>
              <a:lumOff val="-5922"/>
              <a:alphaOff val="0"/>
            </a:schemeClr>
          </a:fillRef>
          <a:effectRef idx="0">
            <a:schemeClr val="accent2">
              <a:hueOff val="1288723"/>
              <a:satOff val="-3699"/>
              <a:lumOff val="-5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5480" tIns="435238" rIns="435480" bIns="435237" numCol="1" spcCol="1270" anchor="ctr" anchorCtr="0">
            <a:noAutofit/>
          </a:bodyPr>
          <a:lstStyle/>
          <a:p>
            <a:pPr marL="0" marR="0" lvl="0" indent="0" algn="ctr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Windows 10 Enterprise</a:t>
            </a:r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631F489D-2FC5-9F58-715B-70BFD449FC2B}"/>
              </a:ext>
            </a:extLst>
          </p:cNvPr>
          <p:cNvSpPr/>
          <p:nvPr/>
        </p:nvSpPr>
        <p:spPr>
          <a:xfrm rot="2700000">
            <a:off x="4927960" y="2799421"/>
            <a:ext cx="2941792" cy="2941792"/>
          </a:xfrm>
          <a:prstGeom prst="teardrop">
            <a:avLst>
              <a:gd name="adj" fmla="val 1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577445"/>
              <a:satOff val="-7397"/>
              <a:lumOff val="-11844"/>
              <a:alphaOff val="0"/>
            </a:schemeClr>
          </a:fillRef>
          <a:effectRef idx="0">
            <a:schemeClr val="accent2">
              <a:hueOff val="2577445"/>
              <a:satOff val="-7397"/>
              <a:lumOff val="-1184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81CA3D-8D2E-735E-0E8C-C9B8F43A3541}"/>
              </a:ext>
            </a:extLst>
          </p:cNvPr>
          <p:cNvSpPr/>
          <p:nvPr/>
        </p:nvSpPr>
        <p:spPr>
          <a:xfrm>
            <a:off x="5022321" y="2894187"/>
            <a:ext cx="2753069" cy="2752776"/>
          </a:xfrm>
          <a:custGeom>
            <a:avLst/>
            <a:gdLst>
              <a:gd name="connsiteX0" fmla="*/ 0 w 2753069"/>
              <a:gd name="connsiteY0" fmla="*/ 1376388 h 2752776"/>
              <a:gd name="connsiteX1" fmla="*/ 1376535 w 2753069"/>
              <a:gd name="connsiteY1" fmla="*/ 0 h 2752776"/>
              <a:gd name="connsiteX2" fmla="*/ 2753070 w 2753069"/>
              <a:gd name="connsiteY2" fmla="*/ 1376388 h 2752776"/>
              <a:gd name="connsiteX3" fmla="*/ 1376535 w 2753069"/>
              <a:gd name="connsiteY3" fmla="*/ 2752776 h 2752776"/>
              <a:gd name="connsiteX4" fmla="*/ 0 w 2753069"/>
              <a:gd name="connsiteY4" fmla="*/ 1376388 h 275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3069" h="2752776">
                <a:moveTo>
                  <a:pt x="0" y="1376388"/>
                </a:moveTo>
                <a:cubicBezTo>
                  <a:pt x="0" y="616230"/>
                  <a:pt x="616296" y="0"/>
                  <a:pt x="1376535" y="0"/>
                </a:cubicBezTo>
                <a:cubicBezTo>
                  <a:pt x="2136774" y="0"/>
                  <a:pt x="2753070" y="616230"/>
                  <a:pt x="2753070" y="1376388"/>
                </a:cubicBezTo>
                <a:cubicBezTo>
                  <a:pt x="2753070" y="2136546"/>
                  <a:pt x="2136774" y="2752776"/>
                  <a:pt x="1376535" y="2752776"/>
                </a:cubicBezTo>
                <a:cubicBezTo>
                  <a:pt x="616296" y="2752776"/>
                  <a:pt x="0" y="2136546"/>
                  <a:pt x="0" y="137638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3866169"/>
              <a:satOff val="-11096"/>
              <a:lumOff val="-17765"/>
              <a:alphaOff val="0"/>
            </a:schemeClr>
          </a:fillRef>
          <a:effectRef idx="0">
            <a:schemeClr val="accent2">
              <a:hueOff val="3866169"/>
              <a:satOff val="-11096"/>
              <a:lumOff val="-17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5480" tIns="435238" rIns="435480" bIns="435237" numCol="1" spcCol="1270" anchor="ctr" anchorCtr="0">
            <a:noAutofit/>
          </a:bodyPr>
          <a:lstStyle/>
          <a:p>
            <a:pPr marL="0" marR="0" lvl="0" indent="0" algn="ctr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Windows 10 Home</a:t>
            </a:r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99A9BB21-D114-FFBB-D68C-8591B0D40089}"/>
              </a:ext>
            </a:extLst>
          </p:cNvPr>
          <p:cNvSpPr/>
          <p:nvPr/>
        </p:nvSpPr>
        <p:spPr>
          <a:xfrm rot="2700000">
            <a:off x="1880193" y="2799421"/>
            <a:ext cx="2941792" cy="2941792"/>
          </a:xfrm>
          <a:prstGeom prst="teardrop">
            <a:avLst>
              <a:gd name="adj" fmla="val 1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5154891"/>
              <a:satOff val="-14794"/>
              <a:lumOff val="-23687"/>
              <a:alphaOff val="0"/>
            </a:schemeClr>
          </a:fillRef>
          <a:effectRef idx="0">
            <a:schemeClr val="accent2">
              <a:hueOff val="5154891"/>
              <a:satOff val="-14794"/>
              <a:lumOff val="-23687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5C09BBF-49E4-5163-DCFA-96D5E81182D4}"/>
              </a:ext>
            </a:extLst>
          </p:cNvPr>
          <p:cNvSpPr/>
          <p:nvPr/>
        </p:nvSpPr>
        <p:spPr>
          <a:xfrm>
            <a:off x="1974554" y="2894187"/>
            <a:ext cx="2753069" cy="2752776"/>
          </a:xfrm>
          <a:custGeom>
            <a:avLst/>
            <a:gdLst>
              <a:gd name="connsiteX0" fmla="*/ 0 w 2753069"/>
              <a:gd name="connsiteY0" fmla="*/ 1376388 h 2752776"/>
              <a:gd name="connsiteX1" fmla="*/ 1376535 w 2753069"/>
              <a:gd name="connsiteY1" fmla="*/ 0 h 2752776"/>
              <a:gd name="connsiteX2" fmla="*/ 2753070 w 2753069"/>
              <a:gd name="connsiteY2" fmla="*/ 1376388 h 2752776"/>
              <a:gd name="connsiteX3" fmla="*/ 1376535 w 2753069"/>
              <a:gd name="connsiteY3" fmla="*/ 2752776 h 2752776"/>
              <a:gd name="connsiteX4" fmla="*/ 0 w 2753069"/>
              <a:gd name="connsiteY4" fmla="*/ 1376388 h 275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3069" h="2752776">
                <a:moveTo>
                  <a:pt x="0" y="1376388"/>
                </a:moveTo>
                <a:cubicBezTo>
                  <a:pt x="0" y="616230"/>
                  <a:pt x="616296" y="0"/>
                  <a:pt x="1376535" y="0"/>
                </a:cubicBezTo>
                <a:cubicBezTo>
                  <a:pt x="2136774" y="0"/>
                  <a:pt x="2753070" y="616230"/>
                  <a:pt x="2753070" y="1376388"/>
                </a:cubicBezTo>
                <a:cubicBezTo>
                  <a:pt x="2753070" y="2136546"/>
                  <a:pt x="2136774" y="2752776"/>
                  <a:pt x="1376535" y="2752776"/>
                </a:cubicBezTo>
                <a:cubicBezTo>
                  <a:pt x="616296" y="2752776"/>
                  <a:pt x="0" y="2136546"/>
                  <a:pt x="0" y="137638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6443614"/>
              <a:satOff val="-18493"/>
              <a:lumOff val="-29609"/>
              <a:alphaOff val="0"/>
            </a:schemeClr>
          </a:fillRef>
          <a:effectRef idx="0">
            <a:schemeClr val="accent2">
              <a:hueOff val="6443614"/>
              <a:satOff val="-18493"/>
              <a:lumOff val="-2960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5480" tIns="435238" rIns="435480" bIns="435237" numCol="1" spcCol="1270" anchor="ctr" anchorCtr="0">
            <a:noAutofit/>
          </a:bodyPr>
          <a:lstStyle/>
          <a:p>
            <a:pPr marL="0" marR="0" lvl="0" indent="0" algn="ctr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Windows 7 Home</a:t>
            </a:r>
          </a:p>
        </p:txBody>
      </p:sp>
    </p:spTree>
    <p:extLst>
      <p:ext uri="{BB962C8B-B14F-4D97-AF65-F5344CB8AC3E}">
        <p14:creationId xmlns:p14="http://schemas.microsoft.com/office/powerpoint/2010/main" val="8487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9A636-3972-08D6-3C70-38DD17E5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Determine Appropriate Editions By Device Type</a:t>
            </a:r>
            <a:b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CC809D-33EB-67A7-D575-86B8F9E86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04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6081C-4072-78CD-9447-03EDE862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b="1"/>
              <a:t>Windows 10 Home:</a:t>
            </a:r>
            <a:endParaRPr lang="en-US" sz="540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41494F98-B1D1-53F0-3F2F-44362CC6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203079"/>
            <a:ext cx="10589702" cy="4147845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900" b="1" dirty="0"/>
              <a:t>Target Audience</a:t>
            </a:r>
            <a:r>
              <a:rPr lang="en-US" sz="1900" dirty="0"/>
              <a:t>: 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General consumers (home users)</a:t>
            </a:r>
            <a:endParaRPr lang="ar-EG" sz="19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ar-EG" sz="19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900" b="1" dirty="0"/>
              <a:t>Key Features</a:t>
            </a:r>
            <a:r>
              <a:rPr lang="en-US" sz="19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0070C0"/>
                </a:solidFill>
              </a:rPr>
              <a:t>Cortana</a:t>
            </a:r>
            <a:r>
              <a:rPr lang="en-US" sz="1900" dirty="0"/>
              <a:t>: Virtual assistant for personal use.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0070C0"/>
                </a:solidFill>
              </a:rPr>
              <a:t>Windows Defender</a:t>
            </a:r>
            <a:r>
              <a:rPr lang="en-US" sz="1900" dirty="0"/>
              <a:t>: Built-in security and antivirus.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0070C0"/>
                </a:solidFill>
              </a:rPr>
              <a:t>Microsoft Edge</a:t>
            </a:r>
            <a:r>
              <a:rPr lang="en-US" sz="1900" dirty="0">
                <a:solidFill>
                  <a:srgbClr val="0070C0"/>
                </a:solidFill>
              </a:rPr>
              <a:t>: </a:t>
            </a:r>
            <a:r>
              <a:rPr lang="en-US" sz="1900" dirty="0"/>
              <a:t>Web browser.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0070C0"/>
                </a:solidFill>
              </a:rPr>
              <a:t>Windows Update</a:t>
            </a:r>
            <a:r>
              <a:rPr lang="en-US" sz="1900" dirty="0"/>
              <a:t>: Automatic updates.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0070C0"/>
                </a:solidFill>
              </a:rPr>
              <a:t>Basic Encryption</a:t>
            </a:r>
            <a:r>
              <a:rPr lang="en-US" sz="1900" dirty="0"/>
              <a:t>: Device encryption.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0070C0"/>
                </a:solidFill>
              </a:rPr>
              <a:t>Limited Remote Features</a:t>
            </a:r>
            <a:r>
              <a:rPr lang="en-US" sz="1900" dirty="0"/>
              <a:t>: Basic support for remote desktop </a:t>
            </a:r>
            <a:endParaRPr lang="ar-EG" sz="1900" dirty="0"/>
          </a:p>
          <a:p>
            <a:pPr marL="457200" lvl="1" indent="0">
              <a:buNone/>
            </a:pPr>
            <a:endParaRPr lang="en-US" sz="19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900" b="1" dirty="0">
                <a:solidFill>
                  <a:srgbClr val="C00000"/>
                </a:solidFill>
              </a:rPr>
              <a:t>No Advanced Networking</a:t>
            </a:r>
            <a:r>
              <a:rPr lang="en-US" sz="1900" dirty="0"/>
              <a:t>: Lacks features like domain joining and group policies.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44781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6081C-4072-78CD-9447-03EDE862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Windows 10 Pro:</a:t>
            </a:r>
            <a:endParaRPr lang="en-US" sz="54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41494F98-B1D1-53F0-3F2F-44362CC6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36" y="2203079"/>
            <a:ext cx="11251225" cy="4147845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900" b="1" dirty="0"/>
              <a:t>Target Audience: 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Small businesses and professionals</a:t>
            </a:r>
          </a:p>
          <a:p>
            <a:pPr marL="0" indent="0">
              <a:buNone/>
            </a:pPr>
            <a:endParaRPr lang="ar-EG" sz="19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900" b="1" dirty="0"/>
              <a:t>Key Features</a:t>
            </a:r>
            <a:r>
              <a:rPr lang="en-US" sz="1900" dirty="0"/>
              <a:t>:</a:t>
            </a:r>
          </a:p>
          <a:p>
            <a:pPr marL="742950" lvl="1" indent="-285750"/>
            <a:r>
              <a:rPr lang="en-US" sz="1900" b="1" dirty="0">
                <a:solidFill>
                  <a:srgbClr val="00B0F0"/>
                </a:solidFill>
              </a:rPr>
              <a:t>BitLocker</a:t>
            </a:r>
            <a:r>
              <a:rPr lang="en-US" sz="1900" b="1" dirty="0"/>
              <a:t>: </a:t>
            </a:r>
            <a:r>
              <a:rPr lang="en-US" sz="1900" dirty="0"/>
              <a:t>Full-disk encryption to secure data on your device </a:t>
            </a:r>
          </a:p>
          <a:p>
            <a:pPr marL="742950" lvl="1" indent="-285750"/>
            <a:r>
              <a:rPr lang="en-US" sz="1900" b="1" dirty="0">
                <a:solidFill>
                  <a:srgbClr val="00B0F0"/>
                </a:solidFill>
              </a:rPr>
              <a:t>Hyper-V</a:t>
            </a:r>
            <a:r>
              <a:rPr lang="en-US" sz="1900" b="1" dirty="0"/>
              <a:t>: </a:t>
            </a:r>
            <a:r>
              <a:rPr lang="en-US" sz="1900" dirty="0"/>
              <a:t>Virtualization technology to run virtual machines</a:t>
            </a:r>
          </a:p>
          <a:p>
            <a:pPr marL="742950" lvl="1" indent="-285750"/>
            <a:r>
              <a:rPr lang="en-US" sz="1900" b="1" dirty="0">
                <a:solidFill>
                  <a:srgbClr val="00B0F0"/>
                </a:solidFill>
              </a:rPr>
              <a:t>Remote Desktop</a:t>
            </a:r>
            <a:r>
              <a:rPr lang="en-US" sz="1900" b="1" dirty="0"/>
              <a:t>: </a:t>
            </a:r>
            <a:r>
              <a:rPr lang="en-US" sz="1900" dirty="0"/>
              <a:t>Full remote desktop functionality</a:t>
            </a:r>
          </a:p>
          <a:p>
            <a:pPr marL="742950" lvl="1" indent="-285750"/>
            <a:r>
              <a:rPr lang="en-US" sz="1900" b="1" dirty="0">
                <a:solidFill>
                  <a:srgbClr val="00B0F0"/>
                </a:solidFill>
              </a:rPr>
              <a:t>Group Policy</a:t>
            </a:r>
            <a:r>
              <a:rPr lang="en-US" sz="1900" b="1" dirty="0"/>
              <a:t>: </a:t>
            </a:r>
            <a:r>
              <a:rPr lang="en-US" sz="1900" dirty="0"/>
              <a:t>Allows admins to manage and configure devices remotely in a business network</a:t>
            </a:r>
            <a:endParaRPr lang="ar-EG" sz="1900" b="1" dirty="0"/>
          </a:p>
          <a:p>
            <a:pPr marL="742950" lvl="1" indent="-285750"/>
            <a:r>
              <a:rPr lang="en-US" sz="1900" b="1" dirty="0">
                <a:solidFill>
                  <a:srgbClr val="00B0F0"/>
                </a:solidFill>
              </a:rPr>
              <a:t>Azure Active Directory</a:t>
            </a:r>
            <a:r>
              <a:rPr lang="en-US" sz="1900" b="1" dirty="0"/>
              <a:t>: </a:t>
            </a:r>
            <a:r>
              <a:rPr lang="en-US" sz="1900" dirty="0"/>
              <a:t>Cloud-based identity and access management</a:t>
            </a:r>
            <a:endParaRPr lang="ar-EG" sz="1900" dirty="0"/>
          </a:p>
          <a:p>
            <a:pPr marL="742950" lvl="1" indent="-285750"/>
            <a:r>
              <a:rPr lang="en-US" sz="1900" b="1" dirty="0">
                <a:solidFill>
                  <a:srgbClr val="00B0F0"/>
                </a:solidFill>
              </a:rPr>
              <a:t>Windows Sandbox</a:t>
            </a:r>
            <a:r>
              <a:rPr lang="en-US" sz="1900" dirty="0"/>
              <a:t>: Test apps and files in a secure environment.</a:t>
            </a:r>
            <a:endParaRPr lang="ar-EG" sz="1900" dirty="0"/>
          </a:p>
          <a:p>
            <a:pPr marL="742950" lvl="1" indent="-285750"/>
            <a:r>
              <a:rPr lang="en-US" sz="1900" b="1" dirty="0">
                <a:solidFill>
                  <a:srgbClr val="00B0F0"/>
                </a:solidFill>
              </a:rPr>
              <a:t>Joining Domains</a:t>
            </a:r>
            <a:r>
              <a:rPr lang="en-US" sz="1900" b="1" dirty="0"/>
              <a:t>: </a:t>
            </a:r>
            <a:r>
              <a:rPr lang="en-US" sz="1900" dirty="0"/>
              <a:t>Ability to join a corporate network domain</a:t>
            </a:r>
          </a:p>
          <a:p>
            <a:pPr marL="742950" lvl="1" indent="-285750"/>
            <a:r>
              <a:rPr lang="en-US" sz="1900" b="1" dirty="0">
                <a:solidFill>
                  <a:srgbClr val="00B0F0"/>
                </a:solidFill>
              </a:rPr>
              <a:t>Assigned Access</a:t>
            </a:r>
            <a:r>
              <a:rPr lang="en-US" sz="1900" dirty="0"/>
              <a:t>: Restrict access to one app for a specific user, useful for kiosk mode</a:t>
            </a:r>
          </a:p>
        </p:txBody>
      </p:sp>
    </p:spTree>
    <p:extLst>
      <p:ext uri="{BB962C8B-B14F-4D97-AF65-F5344CB8AC3E}">
        <p14:creationId xmlns:p14="http://schemas.microsoft.com/office/powerpoint/2010/main" val="167121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6081C-4072-78CD-9447-03EDE862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Windows 10 Enterprise</a:t>
            </a:r>
            <a:endParaRPr lang="en-US" sz="54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41494F98-B1D1-53F0-3F2F-44362CC6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36" y="2203079"/>
            <a:ext cx="11251225" cy="4147845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900" b="1" dirty="0"/>
              <a:t>Target Audience: </a:t>
            </a:r>
            <a:r>
              <a:rPr lang="en-US" sz="1900" dirty="0"/>
              <a:t>Small businesses and professionals</a:t>
            </a:r>
          </a:p>
          <a:p>
            <a:pPr marL="0" indent="0">
              <a:buNone/>
            </a:pPr>
            <a:endParaRPr lang="ar-EG" sz="19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900" b="1" dirty="0"/>
              <a:t>Key Features</a:t>
            </a:r>
            <a:r>
              <a:rPr lang="en-US" sz="1900" dirty="0"/>
              <a:t>:</a:t>
            </a:r>
          </a:p>
          <a:p>
            <a:pPr marL="742950" lvl="1" indent="-285750"/>
            <a:r>
              <a:rPr lang="en-US" sz="1900" b="1" dirty="0">
                <a:solidFill>
                  <a:srgbClr val="0070C0"/>
                </a:solidFill>
              </a:rPr>
              <a:t>Virtualization Features</a:t>
            </a:r>
            <a:r>
              <a:rPr lang="en-US" sz="1900" b="1" dirty="0"/>
              <a:t>: </a:t>
            </a:r>
            <a:r>
              <a:rPr lang="en-US" sz="1900" dirty="0"/>
              <a:t>More advanced tools for virtualization management and protection</a:t>
            </a:r>
            <a:endParaRPr lang="en-US" sz="1900" b="1" dirty="0"/>
          </a:p>
          <a:p>
            <a:pPr marL="742950" lvl="1" indent="-285750"/>
            <a:r>
              <a:rPr lang="en-US" sz="1900" b="1" dirty="0">
                <a:solidFill>
                  <a:srgbClr val="0070C0"/>
                </a:solidFill>
              </a:rPr>
              <a:t>Long Term Servicing Channel </a:t>
            </a:r>
            <a:r>
              <a:rPr lang="en-US" sz="1900" b="1" dirty="0"/>
              <a:t>: </a:t>
            </a:r>
            <a:r>
              <a:rPr lang="en-US" sz="1900" dirty="0"/>
              <a:t>Provides businesses with a stable and predictable environment by allowing only security and critical updates, without adding new features.</a:t>
            </a:r>
          </a:p>
          <a:p>
            <a:pPr marL="742950" lvl="1" indent="-285750"/>
            <a:r>
              <a:rPr lang="en-US" sz="1900" b="1" dirty="0">
                <a:solidFill>
                  <a:srgbClr val="0070C0"/>
                </a:solidFill>
              </a:rPr>
              <a:t>Direct Access</a:t>
            </a:r>
            <a:r>
              <a:rPr lang="en-US" sz="1900" b="1" dirty="0"/>
              <a:t>: </a:t>
            </a:r>
            <a:r>
              <a:rPr lang="en-US" sz="1900" dirty="0"/>
              <a:t>Automatically connects users to the internal network without the need for a VPN.</a:t>
            </a:r>
          </a:p>
          <a:p>
            <a:pPr marL="742950" lvl="1" indent="-285750"/>
            <a:r>
              <a:rPr lang="en-US" sz="1900" b="1" dirty="0">
                <a:solidFill>
                  <a:srgbClr val="0070C0"/>
                </a:solidFill>
              </a:rPr>
              <a:t>Microsoft Desktop Optimization Pack </a:t>
            </a:r>
            <a:r>
              <a:rPr lang="en-US" sz="1900" b="1" dirty="0"/>
              <a:t>: </a:t>
            </a:r>
            <a:r>
              <a:rPr lang="en-US" sz="1900" dirty="0"/>
              <a:t>A suite of tools to improve management of desktops, such as virtualization and Group Policy control.</a:t>
            </a:r>
          </a:p>
          <a:p>
            <a:pPr marL="742950" lvl="1" indent="-285750"/>
            <a:r>
              <a:rPr lang="en-US" sz="1900" b="1" dirty="0">
                <a:solidFill>
                  <a:srgbClr val="0070C0"/>
                </a:solidFill>
              </a:rPr>
              <a:t>Windows To Go</a:t>
            </a:r>
            <a:r>
              <a:rPr lang="en-US" sz="1900" b="1" dirty="0"/>
              <a:t>: </a:t>
            </a:r>
            <a:r>
              <a:rPr lang="en-US" sz="1900" dirty="0"/>
              <a:t>Allows the operating system to be booted from external media like a USB drive.</a:t>
            </a:r>
          </a:p>
          <a:p>
            <a:pPr marL="742950" lvl="1" indent="-285750"/>
            <a:r>
              <a:rPr lang="en-US" sz="1900" b="1" dirty="0">
                <a:solidFill>
                  <a:srgbClr val="0070C0"/>
                </a:solidFill>
              </a:rPr>
              <a:t>Advanced Management &amp; Deployment Tools</a:t>
            </a:r>
            <a:r>
              <a:rPr lang="en-US" sz="1900" dirty="0">
                <a:solidFill>
                  <a:srgbClr val="0070C0"/>
                </a:solidFill>
              </a:rPr>
              <a:t>:</a:t>
            </a:r>
            <a:r>
              <a:rPr lang="en-US" sz="1900" dirty="0"/>
              <a:t> For enterprises to better manage large-scale deployments of Windows.</a:t>
            </a:r>
          </a:p>
        </p:txBody>
      </p:sp>
    </p:spTree>
    <p:extLst>
      <p:ext uri="{BB962C8B-B14F-4D97-AF65-F5344CB8AC3E}">
        <p14:creationId xmlns:p14="http://schemas.microsoft.com/office/powerpoint/2010/main" val="288269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rry image of a blue and green light&#10;&#10;Description automatically generated">
            <a:extLst>
              <a:ext uri="{FF2B5EF4-FFF2-40B4-BE49-F238E27FC236}">
                <a16:creationId xmlns:a16="http://schemas.microsoft.com/office/drawing/2014/main" id="{FE1977C0-1E93-C34B-1A01-E17E47474C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95084-01FD-167B-2B52-38DC0D2A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Choose the 32-bit or 64-bit versions </a:t>
            </a:r>
            <a:br>
              <a:rPr lang="en-US"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9F6E29B-EEDD-8F03-07A0-6B2C96A7A4F9}"/>
              </a:ext>
            </a:extLst>
          </p:cNvPr>
          <p:cNvSpPr/>
          <p:nvPr/>
        </p:nvSpPr>
        <p:spPr>
          <a:xfrm>
            <a:off x="1386841" y="1419860"/>
            <a:ext cx="9433560" cy="1221801"/>
          </a:xfrm>
          <a:custGeom>
            <a:avLst/>
            <a:gdLst>
              <a:gd name="connsiteX0" fmla="*/ 0 w 3944721"/>
              <a:gd name="connsiteY0" fmla="*/ 203638 h 1221801"/>
              <a:gd name="connsiteX1" fmla="*/ 203638 w 3944721"/>
              <a:gd name="connsiteY1" fmla="*/ 0 h 1221801"/>
              <a:gd name="connsiteX2" fmla="*/ 3741083 w 3944721"/>
              <a:gd name="connsiteY2" fmla="*/ 0 h 1221801"/>
              <a:gd name="connsiteX3" fmla="*/ 3944721 w 3944721"/>
              <a:gd name="connsiteY3" fmla="*/ 203638 h 1221801"/>
              <a:gd name="connsiteX4" fmla="*/ 3944721 w 3944721"/>
              <a:gd name="connsiteY4" fmla="*/ 1018163 h 1221801"/>
              <a:gd name="connsiteX5" fmla="*/ 3741083 w 3944721"/>
              <a:gd name="connsiteY5" fmla="*/ 1221801 h 1221801"/>
              <a:gd name="connsiteX6" fmla="*/ 203638 w 3944721"/>
              <a:gd name="connsiteY6" fmla="*/ 1221801 h 1221801"/>
              <a:gd name="connsiteX7" fmla="*/ 0 w 3944721"/>
              <a:gd name="connsiteY7" fmla="*/ 1018163 h 1221801"/>
              <a:gd name="connsiteX8" fmla="*/ 0 w 3944721"/>
              <a:gd name="connsiteY8" fmla="*/ 203638 h 122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4721" h="1221801">
                <a:moveTo>
                  <a:pt x="0" y="203638"/>
                </a:moveTo>
                <a:cubicBezTo>
                  <a:pt x="0" y="91172"/>
                  <a:pt x="91172" y="0"/>
                  <a:pt x="203638" y="0"/>
                </a:cubicBezTo>
                <a:lnTo>
                  <a:pt x="3741083" y="0"/>
                </a:lnTo>
                <a:cubicBezTo>
                  <a:pt x="3853549" y="0"/>
                  <a:pt x="3944721" y="91172"/>
                  <a:pt x="3944721" y="203638"/>
                </a:cubicBezTo>
                <a:lnTo>
                  <a:pt x="3944721" y="1018163"/>
                </a:lnTo>
                <a:cubicBezTo>
                  <a:pt x="3944721" y="1130629"/>
                  <a:pt x="3853549" y="1221801"/>
                  <a:pt x="3741083" y="1221801"/>
                </a:cubicBezTo>
                <a:lnTo>
                  <a:pt x="203638" y="1221801"/>
                </a:lnTo>
                <a:cubicBezTo>
                  <a:pt x="91172" y="1221801"/>
                  <a:pt x="0" y="1130629"/>
                  <a:pt x="0" y="1018163"/>
                </a:cubicBezTo>
                <a:lnTo>
                  <a:pt x="0" y="20363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7283" tIns="143463" rIns="227283" bIns="143463" numCol="1" spcCol="1270" anchor="ctr" anchorCtr="0">
            <a:noAutofit/>
          </a:bodyPr>
          <a:lstStyle/>
          <a:p>
            <a:pPr marL="0" marR="0" lvl="0" indent="0" algn="ctr" defTabSz="195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Memory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043F5C-5F20-E304-DC78-195508FA72AC}"/>
              </a:ext>
            </a:extLst>
          </p:cNvPr>
          <p:cNvSpPr/>
          <p:nvPr/>
        </p:nvSpPr>
        <p:spPr>
          <a:xfrm>
            <a:off x="1386841" y="2702751"/>
            <a:ext cx="9433560" cy="1221801"/>
          </a:xfrm>
          <a:custGeom>
            <a:avLst/>
            <a:gdLst>
              <a:gd name="connsiteX0" fmla="*/ 0 w 3944721"/>
              <a:gd name="connsiteY0" fmla="*/ 203638 h 1221801"/>
              <a:gd name="connsiteX1" fmla="*/ 203638 w 3944721"/>
              <a:gd name="connsiteY1" fmla="*/ 0 h 1221801"/>
              <a:gd name="connsiteX2" fmla="*/ 3741083 w 3944721"/>
              <a:gd name="connsiteY2" fmla="*/ 0 h 1221801"/>
              <a:gd name="connsiteX3" fmla="*/ 3944721 w 3944721"/>
              <a:gd name="connsiteY3" fmla="*/ 203638 h 1221801"/>
              <a:gd name="connsiteX4" fmla="*/ 3944721 w 3944721"/>
              <a:gd name="connsiteY4" fmla="*/ 1018163 h 1221801"/>
              <a:gd name="connsiteX5" fmla="*/ 3741083 w 3944721"/>
              <a:gd name="connsiteY5" fmla="*/ 1221801 h 1221801"/>
              <a:gd name="connsiteX6" fmla="*/ 203638 w 3944721"/>
              <a:gd name="connsiteY6" fmla="*/ 1221801 h 1221801"/>
              <a:gd name="connsiteX7" fmla="*/ 0 w 3944721"/>
              <a:gd name="connsiteY7" fmla="*/ 1018163 h 1221801"/>
              <a:gd name="connsiteX8" fmla="*/ 0 w 3944721"/>
              <a:gd name="connsiteY8" fmla="*/ 203638 h 122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4721" h="1221801">
                <a:moveTo>
                  <a:pt x="0" y="203638"/>
                </a:moveTo>
                <a:cubicBezTo>
                  <a:pt x="0" y="91172"/>
                  <a:pt x="91172" y="0"/>
                  <a:pt x="203638" y="0"/>
                </a:cubicBezTo>
                <a:lnTo>
                  <a:pt x="3741083" y="0"/>
                </a:lnTo>
                <a:cubicBezTo>
                  <a:pt x="3853549" y="0"/>
                  <a:pt x="3944721" y="91172"/>
                  <a:pt x="3944721" y="203638"/>
                </a:cubicBezTo>
                <a:lnTo>
                  <a:pt x="3944721" y="1018163"/>
                </a:lnTo>
                <a:cubicBezTo>
                  <a:pt x="3944721" y="1130629"/>
                  <a:pt x="3853549" y="1221801"/>
                  <a:pt x="3741083" y="1221801"/>
                </a:cubicBezTo>
                <a:lnTo>
                  <a:pt x="203638" y="1221801"/>
                </a:lnTo>
                <a:cubicBezTo>
                  <a:pt x="91172" y="1221801"/>
                  <a:pt x="0" y="1130629"/>
                  <a:pt x="0" y="1018163"/>
                </a:cubicBezTo>
                <a:lnTo>
                  <a:pt x="0" y="20363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7283" tIns="143463" rIns="227283" bIns="143463" numCol="1" spcCol="1270" anchor="ctr" anchorCtr="0">
            <a:noAutofit/>
          </a:bodyPr>
          <a:lstStyle/>
          <a:p>
            <a:pPr marL="0" marR="0" lvl="0" indent="0" algn="ctr" defTabSz="195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Security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174984-A8F2-7FE4-F1E8-1688AB75D6EF}"/>
              </a:ext>
            </a:extLst>
          </p:cNvPr>
          <p:cNvSpPr/>
          <p:nvPr/>
        </p:nvSpPr>
        <p:spPr>
          <a:xfrm>
            <a:off x="1386841" y="3985642"/>
            <a:ext cx="9433560" cy="1221801"/>
          </a:xfrm>
          <a:custGeom>
            <a:avLst/>
            <a:gdLst>
              <a:gd name="connsiteX0" fmla="*/ 0 w 3944721"/>
              <a:gd name="connsiteY0" fmla="*/ 203638 h 1221801"/>
              <a:gd name="connsiteX1" fmla="*/ 203638 w 3944721"/>
              <a:gd name="connsiteY1" fmla="*/ 0 h 1221801"/>
              <a:gd name="connsiteX2" fmla="*/ 3741083 w 3944721"/>
              <a:gd name="connsiteY2" fmla="*/ 0 h 1221801"/>
              <a:gd name="connsiteX3" fmla="*/ 3944721 w 3944721"/>
              <a:gd name="connsiteY3" fmla="*/ 203638 h 1221801"/>
              <a:gd name="connsiteX4" fmla="*/ 3944721 w 3944721"/>
              <a:gd name="connsiteY4" fmla="*/ 1018163 h 1221801"/>
              <a:gd name="connsiteX5" fmla="*/ 3741083 w 3944721"/>
              <a:gd name="connsiteY5" fmla="*/ 1221801 h 1221801"/>
              <a:gd name="connsiteX6" fmla="*/ 203638 w 3944721"/>
              <a:gd name="connsiteY6" fmla="*/ 1221801 h 1221801"/>
              <a:gd name="connsiteX7" fmla="*/ 0 w 3944721"/>
              <a:gd name="connsiteY7" fmla="*/ 1018163 h 1221801"/>
              <a:gd name="connsiteX8" fmla="*/ 0 w 3944721"/>
              <a:gd name="connsiteY8" fmla="*/ 203638 h 122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4721" h="1221801">
                <a:moveTo>
                  <a:pt x="0" y="203638"/>
                </a:moveTo>
                <a:cubicBezTo>
                  <a:pt x="0" y="91172"/>
                  <a:pt x="91172" y="0"/>
                  <a:pt x="203638" y="0"/>
                </a:cubicBezTo>
                <a:lnTo>
                  <a:pt x="3741083" y="0"/>
                </a:lnTo>
                <a:cubicBezTo>
                  <a:pt x="3853549" y="0"/>
                  <a:pt x="3944721" y="91172"/>
                  <a:pt x="3944721" y="203638"/>
                </a:cubicBezTo>
                <a:lnTo>
                  <a:pt x="3944721" y="1018163"/>
                </a:lnTo>
                <a:cubicBezTo>
                  <a:pt x="3944721" y="1130629"/>
                  <a:pt x="3853549" y="1221801"/>
                  <a:pt x="3741083" y="1221801"/>
                </a:cubicBezTo>
                <a:lnTo>
                  <a:pt x="203638" y="1221801"/>
                </a:lnTo>
                <a:cubicBezTo>
                  <a:pt x="91172" y="1221801"/>
                  <a:pt x="0" y="1130629"/>
                  <a:pt x="0" y="1018163"/>
                </a:cubicBezTo>
                <a:lnTo>
                  <a:pt x="0" y="20363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7283" tIns="143463" rIns="227283" bIns="143463" numCol="1" spcCol="1270" anchor="ctr" anchorCtr="0">
            <a:noAutofit/>
          </a:bodyPr>
          <a:lstStyle/>
          <a:p>
            <a:pPr marL="0" marR="0" lvl="0" indent="0" algn="ctr" defTabSz="195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Client Hyper-V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DFEBAC-0D47-9F61-BD71-60C4DEBA43A7}"/>
              </a:ext>
            </a:extLst>
          </p:cNvPr>
          <p:cNvSpPr/>
          <p:nvPr/>
        </p:nvSpPr>
        <p:spPr>
          <a:xfrm>
            <a:off x="1386841" y="5268533"/>
            <a:ext cx="9433560" cy="1221801"/>
          </a:xfrm>
          <a:custGeom>
            <a:avLst/>
            <a:gdLst>
              <a:gd name="connsiteX0" fmla="*/ 0 w 3944721"/>
              <a:gd name="connsiteY0" fmla="*/ 203638 h 1221801"/>
              <a:gd name="connsiteX1" fmla="*/ 203638 w 3944721"/>
              <a:gd name="connsiteY1" fmla="*/ 0 h 1221801"/>
              <a:gd name="connsiteX2" fmla="*/ 3741083 w 3944721"/>
              <a:gd name="connsiteY2" fmla="*/ 0 h 1221801"/>
              <a:gd name="connsiteX3" fmla="*/ 3944721 w 3944721"/>
              <a:gd name="connsiteY3" fmla="*/ 203638 h 1221801"/>
              <a:gd name="connsiteX4" fmla="*/ 3944721 w 3944721"/>
              <a:gd name="connsiteY4" fmla="*/ 1018163 h 1221801"/>
              <a:gd name="connsiteX5" fmla="*/ 3741083 w 3944721"/>
              <a:gd name="connsiteY5" fmla="*/ 1221801 h 1221801"/>
              <a:gd name="connsiteX6" fmla="*/ 203638 w 3944721"/>
              <a:gd name="connsiteY6" fmla="*/ 1221801 h 1221801"/>
              <a:gd name="connsiteX7" fmla="*/ 0 w 3944721"/>
              <a:gd name="connsiteY7" fmla="*/ 1018163 h 1221801"/>
              <a:gd name="connsiteX8" fmla="*/ 0 w 3944721"/>
              <a:gd name="connsiteY8" fmla="*/ 203638 h 122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4721" h="1221801">
                <a:moveTo>
                  <a:pt x="0" y="203638"/>
                </a:moveTo>
                <a:cubicBezTo>
                  <a:pt x="0" y="91172"/>
                  <a:pt x="91172" y="0"/>
                  <a:pt x="203638" y="0"/>
                </a:cubicBezTo>
                <a:lnTo>
                  <a:pt x="3741083" y="0"/>
                </a:lnTo>
                <a:cubicBezTo>
                  <a:pt x="3853549" y="0"/>
                  <a:pt x="3944721" y="91172"/>
                  <a:pt x="3944721" y="203638"/>
                </a:cubicBezTo>
                <a:lnTo>
                  <a:pt x="3944721" y="1018163"/>
                </a:lnTo>
                <a:cubicBezTo>
                  <a:pt x="3944721" y="1130629"/>
                  <a:pt x="3853549" y="1221801"/>
                  <a:pt x="3741083" y="1221801"/>
                </a:cubicBezTo>
                <a:lnTo>
                  <a:pt x="203638" y="1221801"/>
                </a:lnTo>
                <a:cubicBezTo>
                  <a:pt x="91172" y="1221801"/>
                  <a:pt x="0" y="1130629"/>
                  <a:pt x="0" y="1018163"/>
                </a:cubicBezTo>
                <a:lnTo>
                  <a:pt x="0" y="20363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7283" tIns="143463" rIns="227283" bIns="143463" numCol="1" spcCol="1270" anchor="ctr" anchorCtr="0">
            <a:noAutofit/>
          </a:bodyPr>
          <a:lstStyle/>
          <a:p>
            <a:pPr marL="0" marR="0" lvl="0" indent="0" algn="ctr" defTabSz="195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293776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 descr="A close-up of a metal structure&#10;&#10;Description automatically generated">
            <a:extLst>
              <a:ext uri="{FF2B5EF4-FFF2-40B4-BE49-F238E27FC236}">
                <a16:creationId xmlns:a16="http://schemas.microsoft.com/office/drawing/2014/main" id="{C8E62AFD-E71C-3D60-6C96-3FD3088751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5647" b="100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90317-7DA6-8C9D-B76A-3D7104C0F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Select An Installation Strategy</a:t>
            </a:r>
            <a:endParaRPr lang="en-US" sz="48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448637-A0A5-EC37-6A5F-B9AD61F73C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6540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4778A-4C66-7CF3-7D5A-EF18D56E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</a:rPr>
              <a:t>Determine And Create Appropriate Installation Media</a:t>
            </a:r>
            <a:br>
              <a:rPr lang="en-US" sz="3400" kern="1200">
                <a:solidFill>
                  <a:srgbClr val="FFFFFF"/>
                </a:solidFill>
              </a:rPr>
            </a:br>
            <a:endParaRPr lang="en-US" sz="3400">
              <a:solidFill>
                <a:srgbClr val="FFFFFF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4A55A74-5944-9602-6E07-79573E3F8D9F}"/>
              </a:ext>
            </a:extLst>
          </p:cNvPr>
          <p:cNvSpPr/>
          <p:nvPr/>
        </p:nvSpPr>
        <p:spPr>
          <a:xfrm>
            <a:off x="926277" y="2775097"/>
            <a:ext cx="1371985" cy="1371985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 descr="Optical disc">
            <a:extLst>
              <a:ext uri="{FF2B5EF4-FFF2-40B4-BE49-F238E27FC236}">
                <a16:creationId xmlns:a16="http://schemas.microsoft.com/office/drawing/2014/main" id="{FDE74888-6A22-8046-5F08-39568137A776}"/>
              </a:ext>
            </a:extLst>
          </p:cNvPr>
          <p:cNvSpPr/>
          <p:nvPr/>
        </p:nvSpPr>
        <p:spPr>
          <a:xfrm>
            <a:off x="1214393" y="3063213"/>
            <a:ext cx="795751" cy="79575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6C2C319-750A-ED47-9695-EECF7BAFDDAA}"/>
              </a:ext>
            </a:extLst>
          </p:cNvPr>
          <p:cNvSpPr/>
          <p:nvPr/>
        </p:nvSpPr>
        <p:spPr>
          <a:xfrm>
            <a:off x="2592258" y="2775097"/>
            <a:ext cx="3233964" cy="1371985"/>
          </a:xfrm>
          <a:custGeom>
            <a:avLst/>
            <a:gdLst>
              <a:gd name="connsiteX0" fmla="*/ 0 w 3233964"/>
              <a:gd name="connsiteY0" fmla="*/ 0 h 1371985"/>
              <a:gd name="connsiteX1" fmla="*/ 3233964 w 3233964"/>
              <a:gd name="connsiteY1" fmla="*/ 0 h 1371985"/>
              <a:gd name="connsiteX2" fmla="*/ 3233964 w 3233964"/>
              <a:gd name="connsiteY2" fmla="*/ 1371985 h 1371985"/>
              <a:gd name="connsiteX3" fmla="*/ 0 w 3233964"/>
              <a:gd name="connsiteY3" fmla="*/ 1371985 h 1371985"/>
              <a:gd name="connsiteX4" fmla="*/ 0 w 3233964"/>
              <a:gd name="connsiteY4" fmla="*/ 0 h 137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3964" h="1371985">
                <a:moveTo>
                  <a:pt x="0" y="0"/>
                </a:moveTo>
                <a:lnTo>
                  <a:pt x="3233964" y="0"/>
                </a:lnTo>
                <a:lnTo>
                  <a:pt x="3233964" y="1371985"/>
                </a:lnTo>
                <a:lnTo>
                  <a:pt x="0" y="13719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l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DVD installation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322538-C266-1897-02FA-953BB5879096}"/>
              </a:ext>
            </a:extLst>
          </p:cNvPr>
          <p:cNvSpPr/>
          <p:nvPr/>
        </p:nvSpPr>
        <p:spPr>
          <a:xfrm>
            <a:off x="6389717" y="2775097"/>
            <a:ext cx="1371985" cy="1371985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 descr="USB">
            <a:extLst>
              <a:ext uri="{FF2B5EF4-FFF2-40B4-BE49-F238E27FC236}">
                <a16:creationId xmlns:a16="http://schemas.microsoft.com/office/drawing/2014/main" id="{27761FC4-7167-5D0B-19C8-BC0276F2722D}"/>
              </a:ext>
            </a:extLst>
          </p:cNvPr>
          <p:cNvSpPr/>
          <p:nvPr/>
        </p:nvSpPr>
        <p:spPr>
          <a:xfrm>
            <a:off x="6677834" y="3063213"/>
            <a:ext cx="795751" cy="79575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DA5E04C-AAE0-EF3B-4972-ECFEF846348C}"/>
              </a:ext>
            </a:extLst>
          </p:cNvPr>
          <p:cNvSpPr/>
          <p:nvPr/>
        </p:nvSpPr>
        <p:spPr>
          <a:xfrm>
            <a:off x="8055699" y="2775097"/>
            <a:ext cx="3233964" cy="1371985"/>
          </a:xfrm>
          <a:custGeom>
            <a:avLst/>
            <a:gdLst>
              <a:gd name="connsiteX0" fmla="*/ 0 w 3233964"/>
              <a:gd name="connsiteY0" fmla="*/ 0 h 1371985"/>
              <a:gd name="connsiteX1" fmla="*/ 3233964 w 3233964"/>
              <a:gd name="connsiteY1" fmla="*/ 0 h 1371985"/>
              <a:gd name="connsiteX2" fmla="*/ 3233964 w 3233964"/>
              <a:gd name="connsiteY2" fmla="*/ 1371985 h 1371985"/>
              <a:gd name="connsiteX3" fmla="*/ 0 w 3233964"/>
              <a:gd name="connsiteY3" fmla="*/ 1371985 h 1371985"/>
              <a:gd name="connsiteX4" fmla="*/ 0 w 3233964"/>
              <a:gd name="connsiteY4" fmla="*/ 0 h 137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3964" h="1371985">
                <a:moveTo>
                  <a:pt x="0" y="0"/>
                </a:moveTo>
                <a:lnTo>
                  <a:pt x="3233964" y="0"/>
                </a:lnTo>
                <a:lnTo>
                  <a:pt x="3233964" y="1371985"/>
                </a:lnTo>
                <a:lnTo>
                  <a:pt x="0" y="13719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l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USB installation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71E8B1-A5D5-E0E1-E49D-4D8748D76F4B}"/>
              </a:ext>
            </a:extLst>
          </p:cNvPr>
          <p:cNvSpPr/>
          <p:nvPr/>
        </p:nvSpPr>
        <p:spPr>
          <a:xfrm>
            <a:off x="926277" y="4774280"/>
            <a:ext cx="1371985" cy="1371985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 descr="Checkmark">
            <a:extLst>
              <a:ext uri="{FF2B5EF4-FFF2-40B4-BE49-F238E27FC236}">
                <a16:creationId xmlns:a16="http://schemas.microsoft.com/office/drawing/2014/main" id="{B0DD029E-4FE1-53A5-0B85-161E56FC44EF}"/>
              </a:ext>
            </a:extLst>
          </p:cNvPr>
          <p:cNvSpPr/>
          <p:nvPr/>
        </p:nvSpPr>
        <p:spPr>
          <a:xfrm>
            <a:off x="1214393" y="5062397"/>
            <a:ext cx="795751" cy="795751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45CB892-6A28-E542-7B19-A4C3EC715F7B}"/>
              </a:ext>
            </a:extLst>
          </p:cNvPr>
          <p:cNvSpPr/>
          <p:nvPr/>
        </p:nvSpPr>
        <p:spPr>
          <a:xfrm>
            <a:off x="2592258" y="4774280"/>
            <a:ext cx="3233964" cy="1371985"/>
          </a:xfrm>
          <a:custGeom>
            <a:avLst/>
            <a:gdLst>
              <a:gd name="connsiteX0" fmla="*/ 0 w 3233964"/>
              <a:gd name="connsiteY0" fmla="*/ 0 h 1371985"/>
              <a:gd name="connsiteX1" fmla="*/ 3233964 w 3233964"/>
              <a:gd name="connsiteY1" fmla="*/ 0 h 1371985"/>
              <a:gd name="connsiteX2" fmla="*/ 3233964 w 3233964"/>
              <a:gd name="connsiteY2" fmla="*/ 1371985 h 1371985"/>
              <a:gd name="connsiteX3" fmla="*/ 0 w 3233964"/>
              <a:gd name="connsiteY3" fmla="*/ 1371985 h 1371985"/>
              <a:gd name="connsiteX4" fmla="*/ 0 w 3233964"/>
              <a:gd name="connsiteY4" fmla="*/ 0 h 137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3964" h="1371985">
                <a:moveTo>
                  <a:pt x="0" y="0"/>
                </a:moveTo>
                <a:lnTo>
                  <a:pt x="3233964" y="0"/>
                </a:lnTo>
                <a:lnTo>
                  <a:pt x="3233964" y="1371985"/>
                </a:lnTo>
                <a:lnTo>
                  <a:pt x="0" y="13719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l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WDS deployment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10B0D0-AC64-AD65-709F-C1E24F414849}"/>
              </a:ext>
            </a:extLst>
          </p:cNvPr>
          <p:cNvSpPr/>
          <p:nvPr/>
        </p:nvSpPr>
        <p:spPr>
          <a:xfrm>
            <a:off x="6389717" y="4774280"/>
            <a:ext cx="1371985" cy="1371985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 descr="Open Folder">
            <a:extLst>
              <a:ext uri="{FF2B5EF4-FFF2-40B4-BE49-F238E27FC236}">
                <a16:creationId xmlns:a16="http://schemas.microsoft.com/office/drawing/2014/main" id="{9995EAA1-71EC-0BF9-AFB5-5E41368373EE}"/>
              </a:ext>
            </a:extLst>
          </p:cNvPr>
          <p:cNvSpPr/>
          <p:nvPr/>
        </p:nvSpPr>
        <p:spPr>
          <a:xfrm>
            <a:off x="6677834" y="5062397"/>
            <a:ext cx="795751" cy="79575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21FD60B-B315-D985-9C86-47EE536CDBB9}"/>
              </a:ext>
            </a:extLst>
          </p:cNvPr>
          <p:cNvSpPr/>
          <p:nvPr/>
        </p:nvSpPr>
        <p:spPr>
          <a:xfrm>
            <a:off x="8055699" y="4774280"/>
            <a:ext cx="3233964" cy="1371985"/>
          </a:xfrm>
          <a:custGeom>
            <a:avLst/>
            <a:gdLst>
              <a:gd name="connsiteX0" fmla="*/ 0 w 3233964"/>
              <a:gd name="connsiteY0" fmla="*/ 0 h 1371985"/>
              <a:gd name="connsiteX1" fmla="*/ 3233964 w 3233964"/>
              <a:gd name="connsiteY1" fmla="*/ 0 h 1371985"/>
              <a:gd name="connsiteX2" fmla="*/ 3233964 w 3233964"/>
              <a:gd name="connsiteY2" fmla="*/ 1371985 h 1371985"/>
              <a:gd name="connsiteX3" fmla="*/ 0 w 3233964"/>
              <a:gd name="connsiteY3" fmla="*/ 1371985 h 1371985"/>
              <a:gd name="connsiteX4" fmla="*/ 0 w 3233964"/>
              <a:gd name="connsiteY4" fmla="*/ 0 h 137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3964" h="1371985">
                <a:moveTo>
                  <a:pt x="0" y="0"/>
                </a:moveTo>
                <a:lnTo>
                  <a:pt x="3233964" y="0"/>
                </a:lnTo>
                <a:lnTo>
                  <a:pt x="3233964" y="1371985"/>
                </a:lnTo>
                <a:lnTo>
                  <a:pt x="0" y="13719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l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Shared network folder installation</a:t>
            </a:r>
          </a:p>
        </p:txBody>
      </p:sp>
    </p:spTree>
    <p:extLst>
      <p:ext uri="{BB962C8B-B14F-4D97-AF65-F5344CB8AC3E}">
        <p14:creationId xmlns:p14="http://schemas.microsoft.com/office/powerpoint/2010/main" val="167586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 animBg="1"/>
      <p:bldP spid="12" grpId="0" animBg="1"/>
      <p:bldP spid="14" grpId="0"/>
      <p:bldP spid="16" grpId="0" animBg="1"/>
      <p:bldP spid="17" grpId="0" animBg="1"/>
      <p:bldP spid="18" grpId="0"/>
      <p:bldP spid="19" grpId="0" animBg="1"/>
      <p:bldP spid="20" grpId="0" animBg="1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AF3A5-184A-53F4-E148-85F10AAA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104121" cy="1033669"/>
          </a:xfrm>
        </p:spPr>
        <p:txBody>
          <a:bodyPr>
            <a:normAutofit fontScale="90000"/>
          </a:bodyPr>
          <a:lstStyle/>
          <a:p>
            <a:r>
              <a:rPr lang="en-US" sz="4000" b="0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dobe Gothic Std B" panose="020B0800000000000000" pitchFamily="34" charset="-128"/>
              </a:rPr>
              <a:t>Important Considerations before install Windows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9ED8613-BA9C-3AAA-8A25-7A135812A6EC}"/>
              </a:ext>
            </a:extLst>
          </p:cNvPr>
          <p:cNvGraphicFramePr/>
          <p:nvPr/>
        </p:nvGraphicFramePr>
        <p:xfrm>
          <a:off x="218438" y="1891970"/>
          <a:ext cx="4886960" cy="395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CF5AA42-9E97-ECE3-6AD5-E14A301A4781}"/>
              </a:ext>
            </a:extLst>
          </p:cNvPr>
          <p:cNvGraphicFramePr/>
          <p:nvPr/>
        </p:nvGraphicFramePr>
        <p:xfrm>
          <a:off x="5605785" y="1622745"/>
          <a:ext cx="6367777" cy="5235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024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84E78-B4EC-97E2-C015-CFCE771D5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 sz="34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Considerations before you chose Firmware type</a:t>
            </a:r>
            <a:br>
              <a:rPr lang="en-US" sz="34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endParaRPr lang="en-US" sz="3400">
              <a:solidFill>
                <a:schemeClr val="bg1"/>
              </a:solidFill>
            </a:endParaRP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2BFA00-7B7B-2E56-8B28-B36ADB643A4A}"/>
              </a:ext>
            </a:extLst>
          </p:cNvPr>
          <p:cNvSpPr/>
          <p:nvPr/>
        </p:nvSpPr>
        <p:spPr>
          <a:xfrm>
            <a:off x="5011949" y="169265"/>
            <a:ext cx="6981931" cy="1088537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 descr="Disk">
            <a:extLst>
              <a:ext uri="{FF2B5EF4-FFF2-40B4-BE49-F238E27FC236}">
                <a16:creationId xmlns:a16="http://schemas.microsoft.com/office/drawing/2014/main" id="{86EF7B85-A809-0845-E02B-110B4EE3A237}"/>
              </a:ext>
            </a:extLst>
          </p:cNvPr>
          <p:cNvSpPr/>
          <p:nvPr/>
        </p:nvSpPr>
        <p:spPr>
          <a:xfrm>
            <a:off x="5341231" y="414186"/>
            <a:ext cx="598695" cy="59869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9968CD6-4BA9-A48B-2D6B-053FFD831DE5}"/>
              </a:ext>
            </a:extLst>
          </p:cNvPr>
          <p:cNvSpPr/>
          <p:nvPr/>
        </p:nvSpPr>
        <p:spPr>
          <a:xfrm>
            <a:off x="6269209" y="169265"/>
            <a:ext cx="5724670" cy="1088537"/>
          </a:xfrm>
          <a:custGeom>
            <a:avLst/>
            <a:gdLst>
              <a:gd name="connsiteX0" fmla="*/ 0 w 5724670"/>
              <a:gd name="connsiteY0" fmla="*/ 0 h 1088537"/>
              <a:gd name="connsiteX1" fmla="*/ 5724670 w 5724670"/>
              <a:gd name="connsiteY1" fmla="*/ 0 h 1088537"/>
              <a:gd name="connsiteX2" fmla="*/ 5724670 w 5724670"/>
              <a:gd name="connsiteY2" fmla="*/ 1088537 h 1088537"/>
              <a:gd name="connsiteX3" fmla="*/ 0 w 5724670"/>
              <a:gd name="connsiteY3" fmla="*/ 1088537 h 1088537"/>
              <a:gd name="connsiteX4" fmla="*/ 0 w 5724670"/>
              <a:gd name="connsiteY4" fmla="*/ 0 h 108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4670" h="1088537">
                <a:moveTo>
                  <a:pt x="0" y="0"/>
                </a:moveTo>
                <a:lnTo>
                  <a:pt x="5724670" y="0"/>
                </a:lnTo>
                <a:lnTo>
                  <a:pt x="5724670" y="1088537"/>
                </a:lnTo>
                <a:lnTo>
                  <a:pt x="0" y="10885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5204" tIns="115204" rIns="115204" bIns="115204" numCol="1" spcCol="1270" anchor="ctr" anchorCtr="0">
            <a:noAutofit/>
          </a:bodyPr>
          <a:lstStyle/>
          <a:p>
            <a:pPr marL="0" marR="0" lvl="0" indent="0" algn="l" defTabSz="8445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UEFI and the GPT partitioning system for the hard drive work only with 64-bit versions of Windows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1F815DB-0A27-8D17-6770-AA833C2FF39F}"/>
              </a:ext>
            </a:extLst>
          </p:cNvPr>
          <p:cNvSpPr/>
          <p:nvPr/>
        </p:nvSpPr>
        <p:spPr>
          <a:xfrm>
            <a:off x="5011949" y="1529937"/>
            <a:ext cx="6981931" cy="1088537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 descr="Computer">
            <a:extLst>
              <a:ext uri="{FF2B5EF4-FFF2-40B4-BE49-F238E27FC236}">
                <a16:creationId xmlns:a16="http://schemas.microsoft.com/office/drawing/2014/main" id="{F83BEDE5-83EE-97CF-4F84-A80A52C12AFE}"/>
              </a:ext>
            </a:extLst>
          </p:cNvPr>
          <p:cNvSpPr/>
          <p:nvPr/>
        </p:nvSpPr>
        <p:spPr>
          <a:xfrm>
            <a:off x="5341231" y="1774858"/>
            <a:ext cx="598695" cy="59869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6228496-2B1E-3631-4396-FFB0801DFD51}"/>
              </a:ext>
            </a:extLst>
          </p:cNvPr>
          <p:cNvSpPr/>
          <p:nvPr/>
        </p:nvSpPr>
        <p:spPr>
          <a:xfrm>
            <a:off x="6269209" y="1529937"/>
            <a:ext cx="5724670" cy="1088537"/>
          </a:xfrm>
          <a:custGeom>
            <a:avLst/>
            <a:gdLst>
              <a:gd name="connsiteX0" fmla="*/ 0 w 5724670"/>
              <a:gd name="connsiteY0" fmla="*/ 0 h 1088537"/>
              <a:gd name="connsiteX1" fmla="*/ 5724670 w 5724670"/>
              <a:gd name="connsiteY1" fmla="*/ 0 h 1088537"/>
              <a:gd name="connsiteX2" fmla="*/ 5724670 w 5724670"/>
              <a:gd name="connsiteY2" fmla="*/ 1088537 h 1088537"/>
              <a:gd name="connsiteX3" fmla="*/ 0 w 5724670"/>
              <a:gd name="connsiteY3" fmla="*/ 1088537 h 1088537"/>
              <a:gd name="connsiteX4" fmla="*/ 0 w 5724670"/>
              <a:gd name="connsiteY4" fmla="*/ 0 h 108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4670" h="1088537">
                <a:moveTo>
                  <a:pt x="0" y="0"/>
                </a:moveTo>
                <a:lnTo>
                  <a:pt x="5724670" y="0"/>
                </a:lnTo>
                <a:lnTo>
                  <a:pt x="5724670" y="1088537"/>
                </a:lnTo>
                <a:lnTo>
                  <a:pt x="0" y="10885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5204" tIns="115204" rIns="115204" bIns="115204" numCol="1" spcCol="1270" anchor="ctr" anchorCtr="0">
            <a:noAutofit/>
          </a:bodyPr>
          <a:lstStyle/>
          <a:p>
            <a:pPr marL="0" marR="0" lvl="0" indent="0" algn="l" defTabSz="8445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If the computer has a hard drive larger than 2 TB, you must use UEFI firmware, the GPT partition system, and a 64-bit version of Windows.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22439F9-D0B6-AD9F-E8E7-BE44533EB3DC}"/>
              </a:ext>
            </a:extLst>
          </p:cNvPr>
          <p:cNvSpPr/>
          <p:nvPr/>
        </p:nvSpPr>
        <p:spPr>
          <a:xfrm>
            <a:off x="5011949" y="2890608"/>
            <a:ext cx="6981931" cy="1088537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 descr="Boot">
            <a:extLst>
              <a:ext uri="{FF2B5EF4-FFF2-40B4-BE49-F238E27FC236}">
                <a16:creationId xmlns:a16="http://schemas.microsoft.com/office/drawing/2014/main" id="{21C6696E-0AD4-5E53-B943-A0FFBC61FC0A}"/>
              </a:ext>
            </a:extLst>
          </p:cNvPr>
          <p:cNvSpPr/>
          <p:nvPr/>
        </p:nvSpPr>
        <p:spPr>
          <a:xfrm>
            <a:off x="5341231" y="3135529"/>
            <a:ext cx="598695" cy="598695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EE35012-413A-F6DB-435C-C0EE94580977}"/>
              </a:ext>
            </a:extLst>
          </p:cNvPr>
          <p:cNvSpPr/>
          <p:nvPr/>
        </p:nvSpPr>
        <p:spPr>
          <a:xfrm>
            <a:off x="6269209" y="2890608"/>
            <a:ext cx="5724670" cy="1088537"/>
          </a:xfrm>
          <a:custGeom>
            <a:avLst/>
            <a:gdLst>
              <a:gd name="connsiteX0" fmla="*/ 0 w 5724670"/>
              <a:gd name="connsiteY0" fmla="*/ 0 h 1088537"/>
              <a:gd name="connsiteX1" fmla="*/ 5724670 w 5724670"/>
              <a:gd name="connsiteY1" fmla="*/ 0 h 1088537"/>
              <a:gd name="connsiteX2" fmla="*/ 5724670 w 5724670"/>
              <a:gd name="connsiteY2" fmla="*/ 1088537 h 1088537"/>
              <a:gd name="connsiteX3" fmla="*/ 0 w 5724670"/>
              <a:gd name="connsiteY3" fmla="*/ 1088537 h 1088537"/>
              <a:gd name="connsiteX4" fmla="*/ 0 w 5724670"/>
              <a:gd name="connsiteY4" fmla="*/ 0 h 108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4670" h="1088537">
                <a:moveTo>
                  <a:pt x="0" y="0"/>
                </a:moveTo>
                <a:lnTo>
                  <a:pt x="5724670" y="0"/>
                </a:lnTo>
                <a:lnTo>
                  <a:pt x="5724670" y="1088537"/>
                </a:lnTo>
                <a:lnTo>
                  <a:pt x="0" y="10885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5204" tIns="115204" rIns="115204" bIns="115204" numCol="1" spcCol="1270" anchor="ctr" anchorCtr="0">
            <a:noAutofit/>
          </a:bodyPr>
          <a:lstStyle/>
          <a:p>
            <a:pPr marL="0" marR="0" lvl="0" indent="0" algn="l" defTabSz="8445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UEFI has a security system called Secure Boot, If you want to use this feature you must use UEFI, GPT, and a 64-bit edition of Windows.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CFB6A81-8711-57F8-5362-56FCEF5677CB}"/>
              </a:ext>
            </a:extLst>
          </p:cNvPr>
          <p:cNvSpPr/>
          <p:nvPr/>
        </p:nvSpPr>
        <p:spPr>
          <a:xfrm>
            <a:off x="5011949" y="4251280"/>
            <a:ext cx="6981931" cy="1088537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Rectangle 36" descr="Laptop">
            <a:extLst>
              <a:ext uri="{FF2B5EF4-FFF2-40B4-BE49-F238E27FC236}">
                <a16:creationId xmlns:a16="http://schemas.microsoft.com/office/drawing/2014/main" id="{73EC7AFC-BFF5-3839-2CAF-808373ADDFCD}"/>
              </a:ext>
            </a:extLst>
          </p:cNvPr>
          <p:cNvSpPr/>
          <p:nvPr/>
        </p:nvSpPr>
        <p:spPr>
          <a:xfrm>
            <a:off x="5341231" y="4496201"/>
            <a:ext cx="598695" cy="598695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C54D4BB-33C2-B68B-7F9C-27EEBE03F1B9}"/>
              </a:ext>
            </a:extLst>
          </p:cNvPr>
          <p:cNvSpPr/>
          <p:nvPr/>
        </p:nvSpPr>
        <p:spPr>
          <a:xfrm>
            <a:off x="6269209" y="4251280"/>
            <a:ext cx="5724670" cy="1088537"/>
          </a:xfrm>
          <a:custGeom>
            <a:avLst/>
            <a:gdLst>
              <a:gd name="connsiteX0" fmla="*/ 0 w 5724670"/>
              <a:gd name="connsiteY0" fmla="*/ 0 h 1088537"/>
              <a:gd name="connsiteX1" fmla="*/ 5724670 w 5724670"/>
              <a:gd name="connsiteY1" fmla="*/ 0 h 1088537"/>
              <a:gd name="connsiteX2" fmla="*/ 5724670 w 5724670"/>
              <a:gd name="connsiteY2" fmla="*/ 1088537 h 1088537"/>
              <a:gd name="connsiteX3" fmla="*/ 0 w 5724670"/>
              <a:gd name="connsiteY3" fmla="*/ 1088537 h 1088537"/>
              <a:gd name="connsiteX4" fmla="*/ 0 w 5724670"/>
              <a:gd name="connsiteY4" fmla="*/ 0 h 108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4670" h="1088537">
                <a:moveTo>
                  <a:pt x="0" y="0"/>
                </a:moveTo>
                <a:lnTo>
                  <a:pt x="5724670" y="0"/>
                </a:lnTo>
                <a:lnTo>
                  <a:pt x="5724670" y="1088537"/>
                </a:lnTo>
                <a:lnTo>
                  <a:pt x="0" y="10885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5204" tIns="115204" rIns="115204" bIns="115204" numCol="1" spcCol="1270" anchor="ctr" anchorCtr="0">
            <a:noAutofit/>
          </a:bodyPr>
          <a:lstStyle/>
          <a:p>
            <a:pPr marL="0" marR="0" lvl="0" indent="0" algn="l" defTabSz="8445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 install Windows on an MBR hard drive, you must run UEFI in CSM mode. To install Windows on a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4B949EA-754D-E807-112A-6B5D0058A1B4}"/>
              </a:ext>
            </a:extLst>
          </p:cNvPr>
          <p:cNvSpPr/>
          <p:nvPr/>
        </p:nvSpPr>
        <p:spPr>
          <a:xfrm>
            <a:off x="5011949" y="5611952"/>
            <a:ext cx="6981931" cy="1088537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Rectangle 39" descr="Single gear">
            <a:extLst>
              <a:ext uri="{FF2B5EF4-FFF2-40B4-BE49-F238E27FC236}">
                <a16:creationId xmlns:a16="http://schemas.microsoft.com/office/drawing/2014/main" id="{31AF9FF0-FF56-4CAF-30D9-F49FE5D12758}"/>
              </a:ext>
            </a:extLst>
          </p:cNvPr>
          <p:cNvSpPr/>
          <p:nvPr/>
        </p:nvSpPr>
        <p:spPr>
          <a:xfrm>
            <a:off x="5341231" y="5856873"/>
            <a:ext cx="598695" cy="598695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2B9C7D1-6D96-3B8D-DF20-B1B977AA0AC4}"/>
              </a:ext>
            </a:extLst>
          </p:cNvPr>
          <p:cNvSpPr/>
          <p:nvPr/>
        </p:nvSpPr>
        <p:spPr>
          <a:xfrm>
            <a:off x="6269209" y="5611952"/>
            <a:ext cx="5724670" cy="1088537"/>
          </a:xfrm>
          <a:custGeom>
            <a:avLst/>
            <a:gdLst>
              <a:gd name="connsiteX0" fmla="*/ 0 w 5724670"/>
              <a:gd name="connsiteY0" fmla="*/ 0 h 1088537"/>
              <a:gd name="connsiteX1" fmla="*/ 5724670 w 5724670"/>
              <a:gd name="connsiteY1" fmla="*/ 0 h 1088537"/>
              <a:gd name="connsiteX2" fmla="*/ 5724670 w 5724670"/>
              <a:gd name="connsiteY2" fmla="*/ 1088537 h 1088537"/>
              <a:gd name="connsiteX3" fmla="*/ 0 w 5724670"/>
              <a:gd name="connsiteY3" fmla="*/ 1088537 h 1088537"/>
              <a:gd name="connsiteX4" fmla="*/ 0 w 5724670"/>
              <a:gd name="connsiteY4" fmla="*/ 0 h 108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4670" h="1088537">
                <a:moveTo>
                  <a:pt x="0" y="0"/>
                </a:moveTo>
                <a:lnTo>
                  <a:pt x="5724670" y="0"/>
                </a:lnTo>
                <a:lnTo>
                  <a:pt x="5724670" y="1088537"/>
                </a:lnTo>
                <a:lnTo>
                  <a:pt x="0" y="10885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5204" tIns="115204" rIns="115204" bIns="115204" numCol="1" spcCol="1270" anchor="ctr" anchorCtr="0">
            <a:noAutofit/>
          </a:bodyPr>
          <a:lstStyle/>
          <a:p>
            <a:pPr marL="0" marR="0" lvl="0" indent="0" algn="l" defTabSz="8445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GPT drive, you must use UEFI and disable CSM mode.</a:t>
            </a:r>
          </a:p>
        </p:txBody>
      </p:sp>
    </p:spTree>
    <p:extLst>
      <p:ext uri="{BB962C8B-B14F-4D97-AF65-F5344CB8AC3E}">
        <p14:creationId xmlns:p14="http://schemas.microsoft.com/office/powerpoint/2010/main" val="129728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 animBg="1"/>
      <p:bldP spid="12" grpId="0" animBg="1"/>
      <p:bldP spid="16" grpId="0"/>
      <p:bldP spid="18" grpId="0" animBg="1"/>
      <p:bldP spid="20" grpId="0" animBg="1"/>
      <p:bldP spid="35" grpId="0"/>
      <p:bldP spid="36" grpId="0" animBg="1"/>
      <p:bldP spid="37" grpId="0" animBg="1"/>
      <p:bldP spid="38" grpId="0"/>
      <p:bldP spid="39" grpId="0" animBg="1"/>
      <p:bldP spid="40" grpId="0" animBg="1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omplete puzzle with one piece lit up">
            <a:extLst>
              <a:ext uri="{FF2B5EF4-FFF2-40B4-BE49-F238E27FC236}">
                <a16:creationId xmlns:a16="http://schemas.microsoft.com/office/drawing/2014/main" id="{0A1EF516-E889-1368-9C28-4C75177FA1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1575" b="13425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A8CEBF-6115-4109-05A1-7C487E9F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1859"/>
            <a:ext cx="10515600" cy="168846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11500" b="1" dirty="0">
                <a:solidFill>
                  <a:srgbClr val="FFFF00"/>
                </a:solidFill>
              </a:rPr>
              <a:t>Disk Optimization</a:t>
            </a:r>
          </a:p>
        </p:txBody>
      </p:sp>
    </p:spTree>
    <p:extLst>
      <p:ext uri="{BB962C8B-B14F-4D97-AF65-F5344CB8AC3E}">
        <p14:creationId xmlns:p14="http://schemas.microsoft.com/office/powerpoint/2010/main" val="890708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E2BE806-D283-AD42-0B2A-6CD2CAC3F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699" y="450881"/>
            <a:ext cx="7863021" cy="595623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069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1E137-F981-865F-E83A-A8FD27EE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UEFI and Boot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4CD209-5B8F-63CC-08E4-7373C460B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04" y="2105880"/>
            <a:ext cx="5486780" cy="4142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8E817-FB55-4FB8-51E6-0A2AC42B4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63" y="2082062"/>
            <a:ext cx="6385583" cy="416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64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E1459-F0D0-3741-06AE-0CC5C0BE1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Device Drivers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7" descr="A black box with a colorful logo&#10;&#10;Description automatically generated">
            <a:extLst>
              <a:ext uri="{FF2B5EF4-FFF2-40B4-BE49-F238E27FC236}">
                <a16:creationId xmlns:a16="http://schemas.microsoft.com/office/drawing/2014/main" id="{A6CEBD10-99A4-55F1-2201-A39D307F7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164"/>
            <a:ext cx="4773283" cy="674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19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6AB21-2103-4189-5386-A7459B9D0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461" y="1963104"/>
            <a:ext cx="4984813" cy="3157080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 Windows Installation</a:t>
            </a:r>
            <a:br>
              <a:rPr lang="en-US" sz="6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6600" dirty="0"/>
          </a:p>
        </p:txBody>
      </p:sp>
      <p:pic>
        <p:nvPicPr>
          <p:cNvPr id="4" name="Picture 3" descr="Opened window">
            <a:extLst>
              <a:ext uri="{FF2B5EF4-FFF2-40B4-BE49-F238E27FC236}">
                <a16:creationId xmlns:a16="http://schemas.microsoft.com/office/drawing/2014/main" id="{63D7A149-7E5B-A33F-8240-94305414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00" r="12188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60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D582CF-6C0F-AE06-2648-A215762EB794}"/>
              </a:ext>
            </a:extLst>
          </p:cNvPr>
          <p:cNvSpPr/>
          <p:nvPr/>
        </p:nvSpPr>
        <p:spPr>
          <a:xfrm>
            <a:off x="3561158" y="2677900"/>
            <a:ext cx="767481" cy="91440"/>
          </a:xfrm>
          <a:custGeom>
            <a:avLst/>
            <a:gdLst>
              <a:gd name="connsiteX0" fmla="*/ 0 w 767481"/>
              <a:gd name="connsiteY0" fmla="*/ 45720 h 91440"/>
              <a:gd name="connsiteX1" fmla="*/ 767481 w 767481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7481" h="91440">
                <a:moveTo>
                  <a:pt x="0" y="45720"/>
                </a:moveTo>
                <a:lnTo>
                  <a:pt x="767481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76488" tIns="41730" rIns="376489" bIns="41730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2E1EDF0-07F7-5794-D42F-75A4D5375280}"/>
              </a:ext>
            </a:extLst>
          </p:cNvPr>
          <p:cNvSpPr/>
          <p:nvPr/>
        </p:nvSpPr>
        <p:spPr>
          <a:xfrm>
            <a:off x="93037" y="1682644"/>
            <a:ext cx="3469920" cy="2081952"/>
          </a:xfrm>
          <a:custGeom>
            <a:avLst/>
            <a:gdLst>
              <a:gd name="connsiteX0" fmla="*/ 0 w 3469920"/>
              <a:gd name="connsiteY0" fmla="*/ 0 h 2081952"/>
              <a:gd name="connsiteX1" fmla="*/ 3469920 w 3469920"/>
              <a:gd name="connsiteY1" fmla="*/ 0 h 2081952"/>
              <a:gd name="connsiteX2" fmla="*/ 3469920 w 3469920"/>
              <a:gd name="connsiteY2" fmla="*/ 2081952 h 2081952"/>
              <a:gd name="connsiteX3" fmla="*/ 0 w 3469920"/>
              <a:gd name="connsiteY3" fmla="*/ 2081952 h 2081952"/>
              <a:gd name="connsiteX4" fmla="*/ 0 w 3469920"/>
              <a:gd name="connsiteY4" fmla="*/ 0 h 208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920" h="2081952">
                <a:moveTo>
                  <a:pt x="0" y="0"/>
                </a:moveTo>
                <a:lnTo>
                  <a:pt x="3469920" y="0"/>
                </a:lnTo>
                <a:lnTo>
                  <a:pt x="3469920" y="2081952"/>
                </a:lnTo>
                <a:lnTo>
                  <a:pt x="0" y="208195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029" tIns="178475" rIns="170029" bIns="178475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Install Device Drivers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24D41AC-5074-63F6-AD74-8A6F17102079}"/>
              </a:ext>
            </a:extLst>
          </p:cNvPr>
          <p:cNvSpPr/>
          <p:nvPr/>
        </p:nvSpPr>
        <p:spPr>
          <a:xfrm>
            <a:off x="7829160" y="2677900"/>
            <a:ext cx="767481" cy="91440"/>
          </a:xfrm>
          <a:custGeom>
            <a:avLst/>
            <a:gdLst>
              <a:gd name="connsiteX0" fmla="*/ 0 w 767481"/>
              <a:gd name="connsiteY0" fmla="*/ 45720 h 91440"/>
              <a:gd name="connsiteX1" fmla="*/ 767481 w 767481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7481" h="91440">
                <a:moveTo>
                  <a:pt x="0" y="45720"/>
                </a:moveTo>
                <a:lnTo>
                  <a:pt x="767481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5">
              <a:hueOff val="-4050717"/>
              <a:satOff val="-275"/>
              <a:lumOff val="654"/>
              <a:alphaOff val="0"/>
            </a:schemeClr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76488" tIns="41730" rIns="376489" bIns="41730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81ED16F-F50E-43DB-C07C-9482BBC09987}"/>
              </a:ext>
            </a:extLst>
          </p:cNvPr>
          <p:cNvSpPr/>
          <p:nvPr/>
        </p:nvSpPr>
        <p:spPr>
          <a:xfrm>
            <a:off x="4361039" y="1682644"/>
            <a:ext cx="3469920" cy="2081952"/>
          </a:xfrm>
          <a:custGeom>
            <a:avLst/>
            <a:gdLst>
              <a:gd name="connsiteX0" fmla="*/ 0 w 3469920"/>
              <a:gd name="connsiteY0" fmla="*/ 0 h 2081952"/>
              <a:gd name="connsiteX1" fmla="*/ 3469920 w 3469920"/>
              <a:gd name="connsiteY1" fmla="*/ 0 h 2081952"/>
              <a:gd name="connsiteX2" fmla="*/ 3469920 w 3469920"/>
              <a:gd name="connsiteY2" fmla="*/ 2081952 h 2081952"/>
              <a:gd name="connsiteX3" fmla="*/ 0 w 3469920"/>
              <a:gd name="connsiteY3" fmla="*/ 2081952 h 2081952"/>
              <a:gd name="connsiteX4" fmla="*/ 0 w 3469920"/>
              <a:gd name="connsiteY4" fmla="*/ 0 h 208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920" h="2081952">
                <a:moveTo>
                  <a:pt x="0" y="0"/>
                </a:moveTo>
                <a:lnTo>
                  <a:pt x="3469920" y="0"/>
                </a:lnTo>
                <a:lnTo>
                  <a:pt x="3469920" y="2081952"/>
                </a:lnTo>
                <a:lnTo>
                  <a:pt x="0" y="208195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3038037"/>
              <a:satOff val="-207"/>
              <a:lumOff val="490"/>
              <a:alphaOff val="0"/>
            </a:schemeClr>
          </a:fillRef>
          <a:effectRef idx="3">
            <a:schemeClr val="accent5">
              <a:hueOff val="-3038037"/>
              <a:satOff val="-207"/>
              <a:lumOff val="49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029" tIns="178475" rIns="170029" bIns="178475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Activate</a:t>
            </a:r>
            <a:r>
              <a:rPr kumimoji="0" lang="en-US" sz="20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Windows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3A2422A-4D61-7CC3-989D-DCC64481D5CD}"/>
              </a:ext>
            </a:extLst>
          </p:cNvPr>
          <p:cNvSpPr/>
          <p:nvPr/>
        </p:nvSpPr>
        <p:spPr>
          <a:xfrm>
            <a:off x="1827998" y="3762796"/>
            <a:ext cx="8536003" cy="767481"/>
          </a:xfrm>
          <a:custGeom>
            <a:avLst/>
            <a:gdLst>
              <a:gd name="connsiteX0" fmla="*/ 8536003 w 8536003"/>
              <a:gd name="connsiteY0" fmla="*/ 0 h 767481"/>
              <a:gd name="connsiteX1" fmla="*/ 8536003 w 8536003"/>
              <a:gd name="connsiteY1" fmla="*/ 400840 h 767481"/>
              <a:gd name="connsiteX2" fmla="*/ 0 w 8536003"/>
              <a:gd name="connsiteY2" fmla="*/ 400840 h 767481"/>
              <a:gd name="connsiteX3" fmla="*/ 0 w 8536003"/>
              <a:gd name="connsiteY3" fmla="*/ 767481 h 76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36003" h="767481">
                <a:moveTo>
                  <a:pt x="8536003" y="0"/>
                </a:moveTo>
                <a:lnTo>
                  <a:pt x="8536003" y="400840"/>
                </a:lnTo>
                <a:lnTo>
                  <a:pt x="0" y="400840"/>
                </a:lnTo>
                <a:lnTo>
                  <a:pt x="0" y="767481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5">
              <a:hueOff val="-8101434"/>
              <a:satOff val="-551"/>
              <a:lumOff val="1307"/>
              <a:alphaOff val="0"/>
            </a:schemeClr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66371" tIns="379751" rIns="4066371" bIns="379750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3821574-D89F-95A3-B782-7B0000531CBF}"/>
              </a:ext>
            </a:extLst>
          </p:cNvPr>
          <p:cNvSpPr/>
          <p:nvPr/>
        </p:nvSpPr>
        <p:spPr>
          <a:xfrm>
            <a:off x="8629041" y="1682644"/>
            <a:ext cx="3469920" cy="2081952"/>
          </a:xfrm>
          <a:custGeom>
            <a:avLst/>
            <a:gdLst>
              <a:gd name="connsiteX0" fmla="*/ 0 w 3469920"/>
              <a:gd name="connsiteY0" fmla="*/ 0 h 2081952"/>
              <a:gd name="connsiteX1" fmla="*/ 3469920 w 3469920"/>
              <a:gd name="connsiteY1" fmla="*/ 0 h 2081952"/>
              <a:gd name="connsiteX2" fmla="*/ 3469920 w 3469920"/>
              <a:gd name="connsiteY2" fmla="*/ 2081952 h 2081952"/>
              <a:gd name="connsiteX3" fmla="*/ 0 w 3469920"/>
              <a:gd name="connsiteY3" fmla="*/ 2081952 h 2081952"/>
              <a:gd name="connsiteX4" fmla="*/ 0 w 3469920"/>
              <a:gd name="connsiteY4" fmla="*/ 0 h 208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920" h="2081952">
                <a:moveTo>
                  <a:pt x="0" y="0"/>
                </a:moveTo>
                <a:lnTo>
                  <a:pt x="3469920" y="0"/>
                </a:lnTo>
                <a:lnTo>
                  <a:pt x="3469920" y="2081952"/>
                </a:lnTo>
                <a:lnTo>
                  <a:pt x="0" y="208195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6076075"/>
              <a:satOff val="-413"/>
              <a:lumOff val="981"/>
              <a:alphaOff val="0"/>
            </a:schemeClr>
          </a:fillRef>
          <a:effectRef idx="3">
            <a:schemeClr val="accent5">
              <a:hueOff val="-6076075"/>
              <a:satOff val="-413"/>
              <a:lumOff val="98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029" tIns="178475" rIns="170029" bIns="178475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Install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updates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service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packs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Windows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CCE0897-7B11-34C8-1087-A1BC10D460D5}"/>
              </a:ext>
            </a:extLst>
          </p:cNvPr>
          <p:cNvSpPr/>
          <p:nvPr/>
        </p:nvSpPr>
        <p:spPr>
          <a:xfrm>
            <a:off x="3561158" y="5557934"/>
            <a:ext cx="767481" cy="91440"/>
          </a:xfrm>
          <a:custGeom>
            <a:avLst/>
            <a:gdLst>
              <a:gd name="connsiteX0" fmla="*/ 0 w 767481"/>
              <a:gd name="connsiteY0" fmla="*/ 45720 h 91440"/>
              <a:gd name="connsiteX1" fmla="*/ 767481 w 767481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7481" h="91440">
                <a:moveTo>
                  <a:pt x="0" y="45720"/>
                </a:moveTo>
                <a:lnTo>
                  <a:pt x="767481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5">
              <a:hueOff val="-12152150"/>
              <a:satOff val="-826"/>
              <a:lumOff val="1961"/>
              <a:alphaOff val="0"/>
            </a:schemeClr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76488" tIns="41730" rIns="376489" bIns="41730" numCol="1" spcCol="1270" anchor="ctr" anchorCtr="0">
            <a:noAutofit/>
          </a:bodyPr>
          <a:lstStyle/>
          <a:p>
            <a:pPr marL="0" marR="0" lvl="0" indent="0" algn="ctr" defTabSz="222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3A16F3E-FAD2-B9E3-6024-DB8C638ED15D}"/>
              </a:ext>
            </a:extLst>
          </p:cNvPr>
          <p:cNvSpPr/>
          <p:nvPr/>
        </p:nvSpPr>
        <p:spPr>
          <a:xfrm>
            <a:off x="93037" y="4562678"/>
            <a:ext cx="3469920" cy="2081952"/>
          </a:xfrm>
          <a:custGeom>
            <a:avLst/>
            <a:gdLst>
              <a:gd name="connsiteX0" fmla="*/ 0 w 3469920"/>
              <a:gd name="connsiteY0" fmla="*/ 0 h 2081952"/>
              <a:gd name="connsiteX1" fmla="*/ 3469920 w 3469920"/>
              <a:gd name="connsiteY1" fmla="*/ 0 h 2081952"/>
              <a:gd name="connsiteX2" fmla="*/ 3469920 w 3469920"/>
              <a:gd name="connsiteY2" fmla="*/ 2081952 h 2081952"/>
              <a:gd name="connsiteX3" fmla="*/ 0 w 3469920"/>
              <a:gd name="connsiteY3" fmla="*/ 2081952 h 2081952"/>
              <a:gd name="connsiteX4" fmla="*/ 0 w 3469920"/>
              <a:gd name="connsiteY4" fmla="*/ 0 h 208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920" h="2081952">
                <a:moveTo>
                  <a:pt x="0" y="0"/>
                </a:moveTo>
                <a:lnTo>
                  <a:pt x="3469920" y="0"/>
                </a:lnTo>
                <a:lnTo>
                  <a:pt x="3469920" y="2081952"/>
                </a:lnTo>
                <a:lnTo>
                  <a:pt x="0" y="208195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9114112"/>
              <a:satOff val="-620"/>
              <a:lumOff val="1471"/>
              <a:alphaOff val="0"/>
            </a:schemeClr>
          </a:fillRef>
          <a:effectRef idx="3">
            <a:schemeClr val="accent5">
              <a:hueOff val="-9114112"/>
              <a:satOff val="-620"/>
              <a:lumOff val="147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029" tIns="178475" rIns="170029" bIns="178475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Install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applications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429938-8AE3-8016-DB2E-60ADE79B46EB}"/>
              </a:ext>
            </a:extLst>
          </p:cNvPr>
          <p:cNvSpPr/>
          <p:nvPr/>
        </p:nvSpPr>
        <p:spPr>
          <a:xfrm>
            <a:off x="4361039" y="4562678"/>
            <a:ext cx="4929993" cy="2081952"/>
          </a:xfrm>
          <a:custGeom>
            <a:avLst/>
            <a:gdLst>
              <a:gd name="connsiteX0" fmla="*/ 0 w 4929993"/>
              <a:gd name="connsiteY0" fmla="*/ 0 h 2081952"/>
              <a:gd name="connsiteX1" fmla="*/ 4929993 w 4929993"/>
              <a:gd name="connsiteY1" fmla="*/ 0 h 2081952"/>
              <a:gd name="connsiteX2" fmla="*/ 4929993 w 4929993"/>
              <a:gd name="connsiteY2" fmla="*/ 2081952 h 2081952"/>
              <a:gd name="connsiteX3" fmla="*/ 0 w 4929993"/>
              <a:gd name="connsiteY3" fmla="*/ 2081952 h 2081952"/>
              <a:gd name="connsiteX4" fmla="*/ 0 w 4929993"/>
              <a:gd name="connsiteY4" fmla="*/ 0 h 208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9993" h="2081952">
                <a:moveTo>
                  <a:pt x="0" y="0"/>
                </a:moveTo>
                <a:lnTo>
                  <a:pt x="4929993" y="0"/>
                </a:lnTo>
                <a:lnTo>
                  <a:pt x="4929993" y="2081952"/>
                </a:lnTo>
                <a:lnTo>
                  <a:pt x="0" y="208195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12152150"/>
              <a:satOff val="-826"/>
              <a:lumOff val="1961"/>
              <a:alphaOff val="0"/>
            </a:schemeClr>
          </a:fillRef>
          <a:effectRef idx="3">
            <a:schemeClr val="accent5">
              <a:hueOff val="-12152150"/>
              <a:satOff val="-826"/>
              <a:lumOff val="196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029" tIns="178475" rIns="170029" bIns="178475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Set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up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user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accounts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transfer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or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restore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from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backup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user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preferences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new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083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198494-11C4-5843-A14F-F71B4B10BE6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8472" b="147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5FCFE-7046-B76B-8E8B-594E93AB9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dobe Heiti Std R" panose="020B0400000000000000" pitchFamily="34" charset="-128"/>
              </a:rPr>
              <a:t>Install Device Drivers</a:t>
            </a:r>
            <a:endParaRPr lang="en-US" sz="48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F62B70-02A8-6D26-0604-3E4D6A4C7CD3}"/>
              </a:ext>
            </a:extLst>
          </p:cNvPr>
          <p:cNvSpPr/>
          <p:nvPr/>
        </p:nvSpPr>
        <p:spPr>
          <a:xfrm>
            <a:off x="292100" y="2686942"/>
            <a:ext cx="11607800" cy="1440656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 descr="User">
            <a:extLst>
              <a:ext uri="{FF2B5EF4-FFF2-40B4-BE49-F238E27FC236}">
                <a16:creationId xmlns:a16="http://schemas.microsoft.com/office/drawing/2014/main" id="{1CBD5416-2583-DDE3-1D20-94253B7B722C}"/>
              </a:ext>
            </a:extLst>
          </p:cNvPr>
          <p:cNvSpPr/>
          <p:nvPr/>
        </p:nvSpPr>
        <p:spPr>
          <a:xfrm>
            <a:off x="727898" y="3011090"/>
            <a:ext cx="792360" cy="79236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5349211-DC50-18ED-7D6A-9E2F06A6F904}"/>
              </a:ext>
            </a:extLst>
          </p:cNvPr>
          <p:cNvSpPr/>
          <p:nvPr/>
        </p:nvSpPr>
        <p:spPr>
          <a:xfrm>
            <a:off x="1956057" y="2686942"/>
            <a:ext cx="9943842" cy="1440656"/>
          </a:xfrm>
          <a:custGeom>
            <a:avLst/>
            <a:gdLst>
              <a:gd name="connsiteX0" fmla="*/ 0 w 9943842"/>
              <a:gd name="connsiteY0" fmla="*/ 0 h 1440656"/>
              <a:gd name="connsiteX1" fmla="*/ 9943842 w 9943842"/>
              <a:gd name="connsiteY1" fmla="*/ 0 h 1440656"/>
              <a:gd name="connsiteX2" fmla="*/ 9943842 w 9943842"/>
              <a:gd name="connsiteY2" fmla="*/ 1440656 h 1440656"/>
              <a:gd name="connsiteX3" fmla="*/ 0 w 9943842"/>
              <a:gd name="connsiteY3" fmla="*/ 1440656 h 1440656"/>
              <a:gd name="connsiteX4" fmla="*/ 0 w 9943842"/>
              <a:gd name="connsiteY4" fmla="*/ 0 h 144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3842" h="1440656">
                <a:moveTo>
                  <a:pt x="0" y="0"/>
                </a:moveTo>
                <a:lnTo>
                  <a:pt x="9943842" y="0"/>
                </a:lnTo>
                <a:lnTo>
                  <a:pt x="9943842" y="1440656"/>
                </a:lnTo>
                <a:lnTo>
                  <a:pt x="0" y="14406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69" tIns="152469" rIns="152469" bIns="152469" numCol="1" spcCol="1270" anchor="ctr" anchorCtr="0">
            <a:noAutofit/>
          </a:bodyPr>
          <a:lstStyle/>
          <a:p>
            <a:pPr marL="0" marR="0" lvl="0" indent="0" algn="l" defTabSz="11112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Install identifier about name device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5D4EA38-1ED7-CC91-B9BD-C79E615D51CA}"/>
              </a:ext>
            </a:extLst>
          </p:cNvPr>
          <p:cNvSpPr/>
          <p:nvPr/>
        </p:nvSpPr>
        <p:spPr>
          <a:xfrm>
            <a:off x="292100" y="4487762"/>
            <a:ext cx="11607800" cy="1440656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 descr="Checkmark">
            <a:extLst>
              <a:ext uri="{FF2B5EF4-FFF2-40B4-BE49-F238E27FC236}">
                <a16:creationId xmlns:a16="http://schemas.microsoft.com/office/drawing/2014/main" id="{5336BE74-2025-339E-9C45-8292BCB11A5E}"/>
              </a:ext>
            </a:extLst>
          </p:cNvPr>
          <p:cNvSpPr/>
          <p:nvPr/>
        </p:nvSpPr>
        <p:spPr>
          <a:xfrm>
            <a:off x="727898" y="4811910"/>
            <a:ext cx="792360" cy="79236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F38D466-4F57-D2FA-082C-569A8F10C7DA}"/>
              </a:ext>
            </a:extLst>
          </p:cNvPr>
          <p:cNvSpPr/>
          <p:nvPr/>
        </p:nvSpPr>
        <p:spPr>
          <a:xfrm>
            <a:off x="1956057" y="4487762"/>
            <a:ext cx="9943842" cy="1440656"/>
          </a:xfrm>
          <a:custGeom>
            <a:avLst/>
            <a:gdLst>
              <a:gd name="connsiteX0" fmla="*/ 0 w 9943842"/>
              <a:gd name="connsiteY0" fmla="*/ 0 h 1440656"/>
              <a:gd name="connsiteX1" fmla="*/ 9943842 w 9943842"/>
              <a:gd name="connsiteY1" fmla="*/ 0 h 1440656"/>
              <a:gd name="connsiteX2" fmla="*/ 9943842 w 9943842"/>
              <a:gd name="connsiteY2" fmla="*/ 1440656 h 1440656"/>
              <a:gd name="connsiteX3" fmla="*/ 0 w 9943842"/>
              <a:gd name="connsiteY3" fmla="*/ 1440656 h 1440656"/>
              <a:gd name="connsiteX4" fmla="*/ 0 w 9943842"/>
              <a:gd name="connsiteY4" fmla="*/ 0 h 144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3842" h="1440656">
                <a:moveTo>
                  <a:pt x="0" y="0"/>
                </a:moveTo>
                <a:lnTo>
                  <a:pt x="9943842" y="0"/>
                </a:lnTo>
                <a:lnTo>
                  <a:pt x="9943842" y="1440656"/>
                </a:lnTo>
                <a:lnTo>
                  <a:pt x="0" y="14406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69" tIns="152469" rIns="152469" bIns="152469" numCol="1" spcCol="1270" anchor="ctr" anchorCtr="0">
            <a:noAutofit/>
          </a:bodyPr>
          <a:lstStyle/>
          <a:p>
            <a:pPr marL="0" marR="0" lvl="0" indent="0" algn="l" defTabSz="11112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Install Driver Pack 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7"/>
              </a:rPr>
              <a:t>Here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25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 animBg="1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516D8-0F9E-EDA2-934F-0D316578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Activate Windows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1D9F01-2CBC-4DD5-179A-45CCBE811C85}"/>
              </a:ext>
            </a:extLst>
          </p:cNvPr>
          <p:cNvSpPr txBox="1"/>
          <p:nvPr/>
        </p:nvSpPr>
        <p:spPr>
          <a:xfrm>
            <a:off x="2566988" y="3962400"/>
            <a:ext cx="7058025" cy="581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https://github.com/iamkunal9/windowsActivator/blob/main/activate.bat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942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09ABD-549E-D5C7-38E3-1A6ADDF4B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kern="1200" cap="none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</a:t>
            </a:r>
            <a:r>
              <a:rPr lang="en-US" sz="6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800" kern="1200" cap="none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updates</a:t>
            </a:r>
            <a:r>
              <a:rPr lang="en-US" sz="6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800" kern="1200" cap="none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</a:t>
            </a:r>
            <a:r>
              <a:rPr lang="en-US" sz="6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800" kern="1200" cap="none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service</a:t>
            </a:r>
            <a:r>
              <a:rPr lang="en-US" sz="6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800" kern="1200" cap="none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packs</a:t>
            </a:r>
            <a:r>
              <a:rPr lang="en-US" sz="6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800" kern="1200" cap="none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en-US" sz="6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800" kern="1200" cap="none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Windows</a:t>
            </a:r>
            <a:br>
              <a:rPr lang="en-US" sz="6800" kern="1200" cap="none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039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9052E-5B7C-09A5-6FC9-C3B78DDE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>
              <a:spcAft>
                <a:spcPct val="35000"/>
              </a:spcAft>
              <a:defRPr cap="all"/>
            </a:pPr>
            <a:r>
              <a:rPr lang="en-US" sz="8000" kern="1200" cap="none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</a:t>
            </a:r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8000" kern="1200" cap="none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23124-9283-32E8-3889-C8FC7FB0FA55}"/>
              </a:ext>
            </a:extLst>
          </p:cNvPr>
          <p:cNvSpPr txBox="1"/>
          <p:nvPr/>
        </p:nvSpPr>
        <p:spPr>
          <a:xfrm>
            <a:off x="1028700" y="4619624"/>
            <a:ext cx="10319003" cy="1038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2"/>
              </a:rPr>
              <a:t>https://www.farescd.com/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311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D877D-35A1-4F00-77C7-8D4E06E7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10" y="1365472"/>
            <a:ext cx="10978470" cy="3564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5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</a:t>
            </a:r>
            <a:r>
              <a: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5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</a:t>
            </a:r>
            <a:r>
              <a: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5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</a:t>
            </a:r>
            <a:r>
              <a: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5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accounts</a:t>
            </a:r>
            <a:r>
              <a: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5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</a:t>
            </a:r>
            <a:r>
              <a: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5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transfer</a:t>
            </a:r>
            <a:r>
              <a: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5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</a:t>
            </a:r>
            <a:r>
              <a: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5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restore</a:t>
            </a:r>
            <a:r>
              <a: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5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</a:t>
            </a:r>
            <a:r>
              <a: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5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backup</a:t>
            </a:r>
            <a:r>
              <a: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5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</a:t>
            </a:r>
            <a:r>
              <a: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5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</a:t>
            </a:r>
            <a:r>
              <a: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5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</a:t>
            </a:r>
            <a:r>
              <a: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5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preferences</a:t>
            </a:r>
            <a:r>
              <a: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5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</a:t>
            </a:r>
            <a:r>
              <a: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5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5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new</a:t>
            </a:r>
            <a:r>
              <a: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5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</a:t>
            </a:r>
            <a:br>
              <a:rPr lang="en-US" sz="55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5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295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0EA04-F7D8-C32B-8FF4-F646D46AC4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329AA-F1B6-8C9F-8EAF-A3C89097F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Optimizing Disks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1F0EA1-40BB-716D-C399-92B0B60E1A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1496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F64C5-F679-3EB7-40A5-FFDC26C3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44" y="1255257"/>
            <a:ext cx="11379197" cy="393700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9600" b="1" kern="1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Windows Features</a:t>
            </a:r>
            <a:br>
              <a:rPr lang="en-US" sz="9600" b="1" kern="1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endParaRPr lang="en-US" sz="9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574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5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 descr="A diagram of computer system&#10;&#10;Description automatically generated">
            <a:extLst>
              <a:ext uri="{FF2B5EF4-FFF2-40B4-BE49-F238E27FC236}">
                <a16:creationId xmlns:a16="http://schemas.microsoft.com/office/drawing/2014/main" id="{64DC7DD2-ECDA-343C-CF12-6F26B537F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371"/>
          <a:stretch/>
        </p:blipFill>
        <p:spPr>
          <a:xfrm>
            <a:off x="1208352" y="480060"/>
            <a:ext cx="9775296" cy="579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21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932194-8A75-9243-790A-1E4637C01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2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8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Operating System Functions</a:t>
            </a:r>
            <a:endParaRPr lang="en-US" sz="680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5292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5292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EAB0959-8118-4EEF-165F-FECE002AEF5E}"/>
              </a:ext>
            </a:extLst>
          </p:cNvPr>
          <p:cNvSpPr/>
          <p:nvPr/>
        </p:nvSpPr>
        <p:spPr>
          <a:xfrm>
            <a:off x="5728502" y="949002"/>
            <a:ext cx="1837034" cy="1102220"/>
          </a:xfrm>
          <a:custGeom>
            <a:avLst/>
            <a:gdLst>
              <a:gd name="connsiteX0" fmla="*/ 0 w 1837034"/>
              <a:gd name="connsiteY0" fmla="*/ 0 h 1102220"/>
              <a:gd name="connsiteX1" fmla="*/ 1837034 w 1837034"/>
              <a:gd name="connsiteY1" fmla="*/ 0 h 1102220"/>
              <a:gd name="connsiteX2" fmla="*/ 1837034 w 1837034"/>
              <a:gd name="connsiteY2" fmla="*/ 1102220 h 1102220"/>
              <a:gd name="connsiteX3" fmla="*/ 0 w 1837034"/>
              <a:gd name="connsiteY3" fmla="*/ 1102220 h 1102220"/>
              <a:gd name="connsiteX4" fmla="*/ 0 w 1837034"/>
              <a:gd name="connsiteY4" fmla="*/ 0 h 110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034" h="1102220">
                <a:moveTo>
                  <a:pt x="0" y="0"/>
                </a:moveTo>
                <a:lnTo>
                  <a:pt x="1837034" y="0"/>
                </a:lnTo>
                <a:lnTo>
                  <a:pt x="1837034" y="1102220"/>
                </a:lnTo>
                <a:lnTo>
                  <a:pt x="0" y="11022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Resource Management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1AF10AE-4A84-C6F6-907C-C133E5B1D33F}"/>
              </a:ext>
            </a:extLst>
          </p:cNvPr>
          <p:cNvSpPr/>
          <p:nvPr/>
        </p:nvSpPr>
        <p:spPr>
          <a:xfrm>
            <a:off x="7749240" y="949002"/>
            <a:ext cx="1837034" cy="1102220"/>
          </a:xfrm>
          <a:custGeom>
            <a:avLst/>
            <a:gdLst>
              <a:gd name="connsiteX0" fmla="*/ 0 w 1837034"/>
              <a:gd name="connsiteY0" fmla="*/ 0 h 1102220"/>
              <a:gd name="connsiteX1" fmla="*/ 1837034 w 1837034"/>
              <a:gd name="connsiteY1" fmla="*/ 0 h 1102220"/>
              <a:gd name="connsiteX2" fmla="*/ 1837034 w 1837034"/>
              <a:gd name="connsiteY2" fmla="*/ 1102220 h 1102220"/>
              <a:gd name="connsiteX3" fmla="*/ 0 w 1837034"/>
              <a:gd name="connsiteY3" fmla="*/ 1102220 h 1102220"/>
              <a:gd name="connsiteX4" fmla="*/ 0 w 1837034"/>
              <a:gd name="connsiteY4" fmla="*/ 0 h 110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034" h="1102220">
                <a:moveTo>
                  <a:pt x="0" y="0"/>
                </a:moveTo>
                <a:lnTo>
                  <a:pt x="1837034" y="0"/>
                </a:lnTo>
                <a:lnTo>
                  <a:pt x="1837034" y="1102220"/>
                </a:lnTo>
                <a:lnTo>
                  <a:pt x="0" y="11022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Process Management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0E76CF-C34A-D5D8-1438-7871E336E23F}"/>
              </a:ext>
            </a:extLst>
          </p:cNvPr>
          <p:cNvSpPr/>
          <p:nvPr/>
        </p:nvSpPr>
        <p:spPr>
          <a:xfrm>
            <a:off x="9769978" y="949002"/>
            <a:ext cx="1837034" cy="1102220"/>
          </a:xfrm>
          <a:custGeom>
            <a:avLst/>
            <a:gdLst>
              <a:gd name="connsiteX0" fmla="*/ 0 w 1837034"/>
              <a:gd name="connsiteY0" fmla="*/ 0 h 1102220"/>
              <a:gd name="connsiteX1" fmla="*/ 1837034 w 1837034"/>
              <a:gd name="connsiteY1" fmla="*/ 0 h 1102220"/>
              <a:gd name="connsiteX2" fmla="*/ 1837034 w 1837034"/>
              <a:gd name="connsiteY2" fmla="*/ 1102220 h 1102220"/>
              <a:gd name="connsiteX3" fmla="*/ 0 w 1837034"/>
              <a:gd name="connsiteY3" fmla="*/ 1102220 h 1102220"/>
              <a:gd name="connsiteX4" fmla="*/ 0 w 1837034"/>
              <a:gd name="connsiteY4" fmla="*/ 0 h 110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034" h="1102220">
                <a:moveTo>
                  <a:pt x="0" y="0"/>
                </a:moveTo>
                <a:lnTo>
                  <a:pt x="1837034" y="0"/>
                </a:lnTo>
                <a:lnTo>
                  <a:pt x="1837034" y="1102220"/>
                </a:lnTo>
                <a:lnTo>
                  <a:pt x="0" y="11022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 Management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52D210E-88B8-7A76-0B16-8A69DB4B119F}"/>
              </a:ext>
            </a:extLst>
          </p:cNvPr>
          <p:cNvSpPr/>
          <p:nvPr/>
        </p:nvSpPr>
        <p:spPr>
          <a:xfrm>
            <a:off x="5728502" y="2234927"/>
            <a:ext cx="1837034" cy="1102220"/>
          </a:xfrm>
          <a:custGeom>
            <a:avLst/>
            <a:gdLst>
              <a:gd name="connsiteX0" fmla="*/ 0 w 1837034"/>
              <a:gd name="connsiteY0" fmla="*/ 0 h 1102220"/>
              <a:gd name="connsiteX1" fmla="*/ 1837034 w 1837034"/>
              <a:gd name="connsiteY1" fmla="*/ 0 h 1102220"/>
              <a:gd name="connsiteX2" fmla="*/ 1837034 w 1837034"/>
              <a:gd name="connsiteY2" fmla="*/ 1102220 h 1102220"/>
              <a:gd name="connsiteX3" fmla="*/ 0 w 1837034"/>
              <a:gd name="connsiteY3" fmla="*/ 1102220 h 1102220"/>
              <a:gd name="connsiteX4" fmla="*/ 0 w 1837034"/>
              <a:gd name="connsiteY4" fmla="*/ 0 h 110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034" h="1102220">
                <a:moveTo>
                  <a:pt x="0" y="0"/>
                </a:moveTo>
                <a:lnTo>
                  <a:pt x="1837034" y="0"/>
                </a:lnTo>
                <a:lnTo>
                  <a:pt x="1837034" y="1102220"/>
                </a:lnTo>
                <a:lnTo>
                  <a:pt x="0" y="11022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Device Management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EC1008-4E3F-C2DC-4A3F-86CA50725ACB}"/>
              </a:ext>
            </a:extLst>
          </p:cNvPr>
          <p:cNvSpPr/>
          <p:nvPr/>
        </p:nvSpPr>
        <p:spPr>
          <a:xfrm>
            <a:off x="7749240" y="2234927"/>
            <a:ext cx="1837034" cy="1102220"/>
          </a:xfrm>
          <a:custGeom>
            <a:avLst/>
            <a:gdLst>
              <a:gd name="connsiteX0" fmla="*/ 0 w 1837034"/>
              <a:gd name="connsiteY0" fmla="*/ 0 h 1102220"/>
              <a:gd name="connsiteX1" fmla="*/ 1837034 w 1837034"/>
              <a:gd name="connsiteY1" fmla="*/ 0 h 1102220"/>
              <a:gd name="connsiteX2" fmla="*/ 1837034 w 1837034"/>
              <a:gd name="connsiteY2" fmla="*/ 1102220 h 1102220"/>
              <a:gd name="connsiteX3" fmla="*/ 0 w 1837034"/>
              <a:gd name="connsiteY3" fmla="*/ 1102220 h 1102220"/>
              <a:gd name="connsiteX4" fmla="*/ 0 w 1837034"/>
              <a:gd name="connsiteY4" fmla="*/ 0 h 110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034" h="1102220">
                <a:moveTo>
                  <a:pt x="0" y="0"/>
                </a:moveTo>
                <a:lnTo>
                  <a:pt x="1837034" y="0"/>
                </a:lnTo>
                <a:lnTo>
                  <a:pt x="1837034" y="1102220"/>
                </a:lnTo>
                <a:lnTo>
                  <a:pt x="0" y="11022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3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Security and Protection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D9C246B-F002-175E-1164-A347220400F2}"/>
              </a:ext>
            </a:extLst>
          </p:cNvPr>
          <p:cNvSpPr/>
          <p:nvPr/>
        </p:nvSpPr>
        <p:spPr>
          <a:xfrm>
            <a:off x="9769978" y="2234927"/>
            <a:ext cx="1837034" cy="1102220"/>
          </a:xfrm>
          <a:custGeom>
            <a:avLst/>
            <a:gdLst>
              <a:gd name="connsiteX0" fmla="*/ 0 w 1837034"/>
              <a:gd name="connsiteY0" fmla="*/ 0 h 1102220"/>
              <a:gd name="connsiteX1" fmla="*/ 1837034 w 1837034"/>
              <a:gd name="connsiteY1" fmla="*/ 0 h 1102220"/>
              <a:gd name="connsiteX2" fmla="*/ 1837034 w 1837034"/>
              <a:gd name="connsiteY2" fmla="*/ 1102220 h 1102220"/>
              <a:gd name="connsiteX3" fmla="*/ 0 w 1837034"/>
              <a:gd name="connsiteY3" fmla="*/ 1102220 h 1102220"/>
              <a:gd name="connsiteX4" fmla="*/ 0 w 1837034"/>
              <a:gd name="connsiteY4" fmla="*/ 0 h 110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034" h="1102220">
                <a:moveTo>
                  <a:pt x="0" y="0"/>
                </a:moveTo>
                <a:lnTo>
                  <a:pt x="1837034" y="0"/>
                </a:lnTo>
                <a:lnTo>
                  <a:pt x="1837034" y="1102220"/>
                </a:lnTo>
                <a:lnTo>
                  <a:pt x="0" y="11022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User Interface Management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0319640-72AD-166C-5410-0E4625A5F15F}"/>
              </a:ext>
            </a:extLst>
          </p:cNvPr>
          <p:cNvSpPr/>
          <p:nvPr/>
        </p:nvSpPr>
        <p:spPr>
          <a:xfrm>
            <a:off x="5728502" y="3520851"/>
            <a:ext cx="1837034" cy="1102220"/>
          </a:xfrm>
          <a:custGeom>
            <a:avLst/>
            <a:gdLst>
              <a:gd name="connsiteX0" fmla="*/ 0 w 1837034"/>
              <a:gd name="connsiteY0" fmla="*/ 0 h 1102220"/>
              <a:gd name="connsiteX1" fmla="*/ 1837034 w 1837034"/>
              <a:gd name="connsiteY1" fmla="*/ 0 h 1102220"/>
              <a:gd name="connsiteX2" fmla="*/ 1837034 w 1837034"/>
              <a:gd name="connsiteY2" fmla="*/ 1102220 h 1102220"/>
              <a:gd name="connsiteX3" fmla="*/ 0 w 1837034"/>
              <a:gd name="connsiteY3" fmla="*/ 1102220 h 1102220"/>
              <a:gd name="connsiteX4" fmla="*/ 0 w 1837034"/>
              <a:gd name="connsiteY4" fmla="*/ 0 h 110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034" h="1102220">
                <a:moveTo>
                  <a:pt x="0" y="0"/>
                </a:moveTo>
                <a:lnTo>
                  <a:pt x="1837034" y="0"/>
                </a:lnTo>
                <a:lnTo>
                  <a:pt x="1837034" y="1102220"/>
                </a:lnTo>
                <a:lnTo>
                  <a:pt x="0" y="11022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Network Management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67FEF0-E3FD-C410-F147-CE80194BEA1D}"/>
              </a:ext>
            </a:extLst>
          </p:cNvPr>
          <p:cNvSpPr/>
          <p:nvPr/>
        </p:nvSpPr>
        <p:spPr>
          <a:xfrm>
            <a:off x="7749240" y="3520851"/>
            <a:ext cx="1837034" cy="1102220"/>
          </a:xfrm>
          <a:custGeom>
            <a:avLst/>
            <a:gdLst>
              <a:gd name="connsiteX0" fmla="*/ 0 w 1837034"/>
              <a:gd name="connsiteY0" fmla="*/ 0 h 1102220"/>
              <a:gd name="connsiteX1" fmla="*/ 1837034 w 1837034"/>
              <a:gd name="connsiteY1" fmla="*/ 0 h 1102220"/>
              <a:gd name="connsiteX2" fmla="*/ 1837034 w 1837034"/>
              <a:gd name="connsiteY2" fmla="*/ 1102220 h 1102220"/>
              <a:gd name="connsiteX3" fmla="*/ 0 w 1837034"/>
              <a:gd name="connsiteY3" fmla="*/ 1102220 h 1102220"/>
              <a:gd name="connsiteX4" fmla="*/ 0 w 1837034"/>
              <a:gd name="connsiteY4" fmla="*/ 0 h 110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034" h="1102220">
                <a:moveTo>
                  <a:pt x="0" y="0"/>
                </a:moveTo>
                <a:lnTo>
                  <a:pt x="1837034" y="0"/>
                </a:lnTo>
                <a:lnTo>
                  <a:pt x="1837034" y="1102220"/>
                </a:lnTo>
                <a:lnTo>
                  <a:pt x="0" y="11022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Error Handling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2772E0A-6BCB-65DD-2A19-F7360EBA04DE}"/>
              </a:ext>
            </a:extLst>
          </p:cNvPr>
          <p:cNvSpPr/>
          <p:nvPr/>
        </p:nvSpPr>
        <p:spPr>
          <a:xfrm>
            <a:off x="9769978" y="3520851"/>
            <a:ext cx="1837034" cy="1102220"/>
          </a:xfrm>
          <a:custGeom>
            <a:avLst/>
            <a:gdLst>
              <a:gd name="connsiteX0" fmla="*/ 0 w 1837034"/>
              <a:gd name="connsiteY0" fmla="*/ 0 h 1102220"/>
              <a:gd name="connsiteX1" fmla="*/ 1837034 w 1837034"/>
              <a:gd name="connsiteY1" fmla="*/ 0 h 1102220"/>
              <a:gd name="connsiteX2" fmla="*/ 1837034 w 1837034"/>
              <a:gd name="connsiteY2" fmla="*/ 1102220 h 1102220"/>
              <a:gd name="connsiteX3" fmla="*/ 0 w 1837034"/>
              <a:gd name="connsiteY3" fmla="*/ 1102220 h 1102220"/>
              <a:gd name="connsiteX4" fmla="*/ 0 w 1837034"/>
              <a:gd name="connsiteY4" fmla="*/ 0 h 110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034" h="1102220">
                <a:moveTo>
                  <a:pt x="0" y="0"/>
                </a:moveTo>
                <a:lnTo>
                  <a:pt x="1837034" y="0"/>
                </a:lnTo>
                <a:lnTo>
                  <a:pt x="1837034" y="1102220"/>
                </a:lnTo>
                <a:lnTo>
                  <a:pt x="0" y="11022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Input/Output Management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F6CEFCC-CF65-D0B6-6EB3-F70A44B11696}"/>
              </a:ext>
            </a:extLst>
          </p:cNvPr>
          <p:cNvSpPr/>
          <p:nvPr/>
        </p:nvSpPr>
        <p:spPr>
          <a:xfrm>
            <a:off x="5728502" y="4806776"/>
            <a:ext cx="1837034" cy="1102220"/>
          </a:xfrm>
          <a:custGeom>
            <a:avLst/>
            <a:gdLst>
              <a:gd name="connsiteX0" fmla="*/ 0 w 1837034"/>
              <a:gd name="connsiteY0" fmla="*/ 0 h 1102220"/>
              <a:gd name="connsiteX1" fmla="*/ 1837034 w 1837034"/>
              <a:gd name="connsiteY1" fmla="*/ 0 h 1102220"/>
              <a:gd name="connsiteX2" fmla="*/ 1837034 w 1837034"/>
              <a:gd name="connsiteY2" fmla="*/ 1102220 h 1102220"/>
              <a:gd name="connsiteX3" fmla="*/ 0 w 1837034"/>
              <a:gd name="connsiteY3" fmla="*/ 1102220 h 1102220"/>
              <a:gd name="connsiteX4" fmla="*/ 0 w 1837034"/>
              <a:gd name="connsiteY4" fmla="*/ 0 h 110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034" h="1102220">
                <a:moveTo>
                  <a:pt x="0" y="0"/>
                </a:moveTo>
                <a:lnTo>
                  <a:pt x="1837034" y="0"/>
                </a:lnTo>
                <a:lnTo>
                  <a:pt x="1837034" y="1102220"/>
                </a:lnTo>
                <a:lnTo>
                  <a:pt x="0" y="11022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3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 Management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7878486-9C6C-8DAE-33FF-462D708352E1}"/>
              </a:ext>
            </a:extLst>
          </p:cNvPr>
          <p:cNvSpPr/>
          <p:nvPr/>
        </p:nvSpPr>
        <p:spPr>
          <a:xfrm>
            <a:off x="7749240" y="4806776"/>
            <a:ext cx="1837034" cy="1102220"/>
          </a:xfrm>
          <a:custGeom>
            <a:avLst/>
            <a:gdLst>
              <a:gd name="connsiteX0" fmla="*/ 0 w 1837034"/>
              <a:gd name="connsiteY0" fmla="*/ 0 h 1102220"/>
              <a:gd name="connsiteX1" fmla="*/ 1837034 w 1837034"/>
              <a:gd name="connsiteY1" fmla="*/ 0 h 1102220"/>
              <a:gd name="connsiteX2" fmla="*/ 1837034 w 1837034"/>
              <a:gd name="connsiteY2" fmla="*/ 1102220 h 1102220"/>
              <a:gd name="connsiteX3" fmla="*/ 0 w 1837034"/>
              <a:gd name="connsiteY3" fmla="*/ 1102220 h 1102220"/>
              <a:gd name="connsiteX4" fmla="*/ 0 w 1837034"/>
              <a:gd name="connsiteY4" fmla="*/ 0 h 110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034" h="1102220">
                <a:moveTo>
                  <a:pt x="0" y="0"/>
                </a:moveTo>
                <a:lnTo>
                  <a:pt x="1837034" y="0"/>
                </a:lnTo>
                <a:lnTo>
                  <a:pt x="1837034" y="1102220"/>
                </a:lnTo>
                <a:lnTo>
                  <a:pt x="0" y="11022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Software Compatibility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1E8A36D-AF15-5AA4-1341-1C967159F43B}"/>
              </a:ext>
            </a:extLst>
          </p:cNvPr>
          <p:cNvSpPr/>
          <p:nvPr/>
        </p:nvSpPr>
        <p:spPr>
          <a:xfrm>
            <a:off x="9769978" y="4806776"/>
            <a:ext cx="1837034" cy="1102220"/>
          </a:xfrm>
          <a:custGeom>
            <a:avLst/>
            <a:gdLst>
              <a:gd name="connsiteX0" fmla="*/ 0 w 1837034"/>
              <a:gd name="connsiteY0" fmla="*/ 0 h 1102220"/>
              <a:gd name="connsiteX1" fmla="*/ 1837034 w 1837034"/>
              <a:gd name="connsiteY1" fmla="*/ 0 h 1102220"/>
              <a:gd name="connsiteX2" fmla="*/ 1837034 w 1837034"/>
              <a:gd name="connsiteY2" fmla="*/ 1102220 h 1102220"/>
              <a:gd name="connsiteX3" fmla="*/ 0 w 1837034"/>
              <a:gd name="connsiteY3" fmla="*/ 1102220 h 1102220"/>
              <a:gd name="connsiteX4" fmla="*/ 0 w 1837034"/>
              <a:gd name="connsiteY4" fmla="*/ 0 h 110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034" h="1102220">
                <a:moveTo>
                  <a:pt x="0" y="0"/>
                </a:moveTo>
                <a:lnTo>
                  <a:pt x="1837034" y="0"/>
                </a:lnTo>
                <a:lnTo>
                  <a:pt x="1837034" y="1102220"/>
                </a:lnTo>
                <a:lnTo>
                  <a:pt x="0" y="11022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User Account Management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904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lculator and folders">
            <a:extLst>
              <a:ext uri="{FF2B5EF4-FFF2-40B4-BE49-F238E27FC236}">
                <a16:creationId xmlns:a16="http://schemas.microsoft.com/office/drawing/2014/main" id="{F01BE3BA-1BB9-30FB-39AA-046A5DF856D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5583" b="230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557EE-6FD3-C840-6FDF-D713CBC9A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4400" cy="1325563"/>
          </a:xfrm>
        </p:spPr>
        <p:txBody>
          <a:bodyPr>
            <a:noAutofit/>
          </a:bodyPr>
          <a:lstStyle/>
          <a:p>
            <a:r>
              <a:rPr lang="en-US" sz="7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Managing Files &amp; Directories </a:t>
            </a:r>
            <a:endParaRPr lang="en-US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C3D59-C51C-B587-5FC6-2B536B139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45537"/>
            <a:ext cx="11912600" cy="1219201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kumimoji="0" lang="en-US" sz="15200" b="0" i="0" u="none" strike="noStrike" kern="1200" cap="none" spc="0" normalizeH="0" baseline="0" noProof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D:</a:t>
            </a:r>
            <a:r>
              <a:rPr kumimoji="0" lang="en-US" sz="152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\</a:t>
            </a:r>
            <a:r>
              <a:rPr lang="en-US" sz="152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Quran</a:t>
            </a:r>
            <a:r>
              <a:rPr kumimoji="0" lang="en-US" sz="152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\</a:t>
            </a:r>
            <a:r>
              <a:rPr lang="en-US" sz="15200" dirty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EL-Agami</a:t>
            </a:r>
            <a:r>
              <a:rPr kumimoji="0" lang="en-US" sz="152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\</a:t>
            </a:r>
            <a:r>
              <a:rPr lang="en-US" sz="152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Fatha.</a:t>
            </a:r>
            <a:r>
              <a:rPr lang="en-US" sz="152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mp3</a:t>
            </a:r>
            <a:endParaRPr kumimoji="0" lang="en-US" sz="15200" b="0" i="0" u="none" strike="noStrike" kern="1200" cap="none" spc="0" normalizeH="0" baseline="0" noProof="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E6EFD-EB3A-28F8-F011-08A824C8504B}"/>
              </a:ext>
            </a:extLst>
          </p:cNvPr>
          <p:cNvSpPr txBox="1"/>
          <p:nvPr/>
        </p:nvSpPr>
        <p:spPr>
          <a:xfrm>
            <a:off x="462642" y="3664738"/>
            <a:ext cx="101672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Root Directory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Subdirectory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to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the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Root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96B24">
                    <a:lumMod val="60000"/>
                    <a:lumOff val="40000"/>
                  </a:srgbClr>
                </a:solidFill>
                <a:effectLst/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Subdirectory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96B24">
                    <a:lumMod val="60000"/>
                    <a:lumOff val="40000"/>
                  </a:srgbClr>
                </a:solidFill>
                <a:effectLst/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96B24">
                    <a:lumMod val="60000"/>
                    <a:lumOff val="40000"/>
                  </a:srgbClr>
                </a:solidFill>
                <a:effectLst/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to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96B24">
                    <a:lumMod val="60000"/>
                    <a:lumOff val="40000"/>
                  </a:srgbClr>
                </a:solidFill>
                <a:effectLst/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96B24">
                    <a:lumMod val="60000"/>
                    <a:lumOff val="40000"/>
                  </a:srgbClr>
                </a:solidFill>
                <a:effectLst/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the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96B24">
                    <a:lumMod val="60000"/>
                    <a:lumOff val="40000"/>
                  </a:srgbClr>
                </a:solidFill>
                <a:effectLst/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 \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96B24">
                    <a:lumMod val="60000"/>
                    <a:lumOff val="40000"/>
                  </a:srgbClr>
                </a:solidFill>
                <a:effectLst/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Quran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File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Name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File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2936514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fferent coloured organisers">
            <a:extLst>
              <a:ext uri="{FF2B5EF4-FFF2-40B4-BE49-F238E27FC236}">
                <a16:creationId xmlns:a16="http://schemas.microsoft.com/office/drawing/2014/main" id="{D4C6DA46-CD48-8C2E-44E4-7DF5C662A7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0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962DA-7AC4-9FCB-EDBF-007124AE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Name. Extension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498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C47FF0-7625-DDB8-773F-215955A306CB}"/>
              </a:ext>
            </a:extLst>
          </p:cNvPr>
          <p:cNvSpPr/>
          <p:nvPr/>
        </p:nvSpPr>
        <p:spPr>
          <a:xfrm>
            <a:off x="190500" y="88901"/>
            <a:ext cx="56515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Text Files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432385-3053-3A8F-C7CA-57F85F4B25CC}"/>
              </a:ext>
            </a:extLst>
          </p:cNvPr>
          <p:cNvGraphicFramePr>
            <a:graphicFrameLocks noGrp="1"/>
          </p:cNvGraphicFramePr>
          <p:nvPr/>
        </p:nvGraphicFramePr>
        <p:xfrm>
          <a:off x="190500" y="855132"/>
          <a:ext cx="5651500" cy="194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97683">
                  <a:extLst>
                    <a:ext uri="{9D8B030D-6E8A-4147-A177-3AD203B41FA5}">
                      <a16:colId xmlns:a16="http://schemas.microsoft.com/office/drawing/2014/main" val="488909581"/>
                    </a:ext>
                  </a:extLst>
                </a:gridCol>
                <a:gridCol w="4253817">
                  <a:extLst>
                    <a:ext uri="{9D8B030D-6E8A-4147-A177-3AD203B41FA5}">
                      <a16:colId xmlns:a16="http://schemas.microsoft.com/office/drawing/2014/main" val="503420748"/>
                    </a:ext>
                  </a:extLst>
                </a:gridCol>
              </a:tblGrid>
              <a:tr h="35683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txt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Plain Text File.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79082"/>
                  </a:ext>
                </a:extLst>
              </a:tr>
              <a:tr h="375074">
                <a:tc>
                  <a:txBody>
                    <a:bodyPr/>
                    <a:lstStyle/>
                    <a:p>
                      <a:r>
                        <a:rPr lang="en-US" sz="19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doc</a:t>
                      </a:r>
                      <a:r>
                        <a:rPr 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.docx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Microsoft Word Document.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3441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.pdf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Portable Document Format.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81404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.rtf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Rich Text Format.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00657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.odt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OpenDocument Text (LibreOffice Writer).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93720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95945C-4BF2-017F-D941-C5141D39A330}"/>
              </a:ext>
            </a:extLst>
          </p:cNvPr>
          <p:cNvSpPr/>
          <p:nvPr/>
        </p:nvSpPr>
        <p:spPr>
          <a:xfrm>
            <a:off x="6248400" y="88901"/>
            <a:ext cx="56515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Image Files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4451A4F-3CF3-F4FB-4E4B-7BFCF9A60733}"/>
              </a:ext>
            </a:extLst>
          </p:cNvPr>
          <p:cNvGraphicFramePr>
            <a:graphicFrameLocks noGrp="1"/>
          </p:cNvGraphicFramePr>
          <p:nvPr/>
        </p:nvGraphicFramePr>
        <p:xfrm>
          <a:off x="6248400" y="855132"/>
          <a:ext cx="5651500" cy="23495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97683">
                  <a:extLst>
                    <a:ext uri="{9D8B030D-6E8A-4147-A177-3AD203B41FA5}">
                      <a16:colId xmlns:a16="http://schemas.microsoft.com/office/drawing/2014/main" val="488909581"/>
                    </a:ext>
                  </a:extLst>
                </a:gridCol>
                <a:gridCol w="4253817">
                  <a:extLst>
                    <a:ext uri="{9D8B030D-6E8A-4147-A177-3AD203B41FA5}">
                      <a16:colId xmlns:a16="http://schemas.microsoft.com/office/drawing/2014/main" val="503420748"/>
                    </a:ext>
                  </a:extLst>
                </a:gridCol>
              </a:tblGrid>
              <a:tr h="356839">
                <a:tc>
                  <a:txBody>
                    <a:bodyPr/>
                    <a:lstStyle/>
                    <a:p>
                      <a:r>
                        <a:rPr lang="en-US" sz="1800" b="1" dirty="0"/>
                        <a:t>.jpg / .jpeg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Compressed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79082"/>
                  </a:ext>
                </a:extLst>
              </a:tr>
              <a:tr h="375074">
                <a:tc>
                  <a:txBody>
                    <a:bodyPr/>
                    <a:lstStyle/>
                    <a:p>
                      <a:r>
                        <a:rPr lang="en-US" sz="2000" b="1" dirty="0"/>
                        <a:t>.png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Transparent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3441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.gif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Static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Animated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81404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r>
                        <a:rPr lang="en-US" b="1" dirty="0"/>
                        <a:t>.Bmp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Bitmap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00657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b="1" dirty="0"/>
                        <a:t>tiff</a:t>
                      </a:r>
                      <a:endParaRPr lang="en-US" sz="1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High-Quality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9372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r>
                        <a:rPr lang="en-US" b="1" dirty="0"/>
                        <a:t>.svg</a:t>
                      </a:r>
                      <a:endParaRPr lang="en-US" sz="1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Scalable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Vector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Graphics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25948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6B594C-6903-2B03-2E76-B17AADD51419}"/>
              </a:ext>
            </a:extLst>
          </p:cNvPr>
          <p:cNvSpPr/>
          <p:nvPr/>
        </p:nvSpPr>
        <p:spPr>
          <a:xfrm>
            <a:off x="190500" y="3452709"/>
            <a:ext cx="56515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Video Files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D1250F-5B28-8003-CBB0-9B29D18D4798}"/>
              </a:ext>
            </a:extLst>
          </p:cNvPr>
          <p:cNvGraphicFramePr>
            <a:graphicFrameLocks noGrp="1"/>
          </p:cNvGraphicFramePr>
          <p:nvPr/>
        </p:nvGraphicFramePr>
        <p:xfrm>
          <a:off x="190500" y="4246032"/>
          <a:ext cx="5651500" cy="1955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97683">
                  <a:extLst>
                    <a:ext uri="{9D8B030D-6E8A-4147-A177-3AD203B41FA5}">
                      <a16:colId xmlns:a16="http://schemas.microsoft.com/office/drawing/2014/main" val="488909581"/>
                    </a:ext>
                  </a:extLst>
                </a:gridCol>
                <a:gridCol w="4253817">
                  <a:extLst>
                    <a:ext uri="{9D8B030D-6E8A-4147-A177-3AD203B41FA5}">
                      <a16:colId xmlns:a16="http://schemas.microsoft.com/office/drawing/2014/main" val="503420748"/>
                    </a:ext>
                  </a:extLst>
                </a:gridCol>
              </a:tblGrid>
              <a:tr h="356839">
                <a:tc>
                  <a:txBody>
                    <a:bodyPr/>
                    <a:lstStyle/>
                    <a:p>
                      <a:r>
                        <a:rPr lang="ar-EG" b="1" dirty="0"/>
                        <a:t>.</a:t>
                      </a:r>
                      <a:r>
                        <a:rPr lang="en-US" b="1" dirty="0"/>
                        <a:t>mp4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Compressed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79082"/>
                  </a:ext>
                </a:extLst>
              </a:tr>
              <a:tr h="375074">
                <a:tc>
                  <a:txBody>
                    <a:bodyPr/>
                    <a:lstStyle/>
                    <a:p>
                      <a:r>
                        <a:rPr lang="ar-EG" sz="2000" b="1" dirty="0"/>
                        <a:t>.</a:t>
                      </a:r>
                      <a:r>
                        <a:rPr lang="en-US" sz="2000" b="1" dirty="0"/>
                        <a:t>avi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High-Quality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3441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b="1" dirty="0"/>
                        <a:t>mkv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High-Quality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Video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Multiple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81404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b="1" dirty="0"/>
                        <a:t>mov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QuickTime</a:t>
                      </a:r>
                      <a:r>
                        <a:rPr lang="en-US" dirty="0"/>
                        <a:t> Video</a:t>
                      </a:r>
                      <a:endPara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00657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b="1" dirty="0"/>
                        <a:t>wmv</a:t>
                      </a:r>
                      <a:endParaRPr lang="en-US" sz="1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Windows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Media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93720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12717D-328D-6E6E-EA5E-0B70080D2050}"/>
              </a:ext>
            </a:extLst>
          </p:cNvPr>
          <p:cNvSpPr/>
          <p:nvPr/>
        </p:nvSpPr>
        <p:spPr>
          <a:xfrm>
            <a:off x="6248400" y="3452709"/>
            <a:ext cx="56515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Audio Files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5D0303-5499-8EA8-65D2-35083CEF3739}"/>
              </a:ext>
            </a:extLst>
          </p:cNvPr>
          <p:cNvGraphicFramePr>
            <a:graphicFrameLocks noGrp="1"/>
          </p:cNvGraphicFramePr>
          <p:nvPr/>
        </p:nvGraphicFramePr>
        <p:xfrm>
          <a:off x="6248400" y="4213018"/>
          <a:ext cx="5651500" cy="1955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97683">
                  <a:extLst>
                    <a:ext uri="{9D8B030D-6E8A-4147-A177-3AD203B41FA5}">
                      <a16:colId xmlns:a16="http://schemas.microsoft.com/office/drawing/2014/main" val="488909581"/>
                    </a:ext>
                  </a:extLst>
                </a:gridCol>
                <a:gridCol w="4253817">
                  <a:extLst>
                    <a:ext uri="{9D8B030D-6E8A-4147-A177-3AD203B41FA5}">
                      <a16:colId xmlns:a16="http://schemas.microsoft.com/office/drawing/2014/main" val="503420748"/>
                    </a:ext>
                  </a:extLst>
                </a:gridCol>
              </a:tblGrid>
              <a:tr h="356839">
                <a:tc>
                  <a:txBody>
                    <a:bodyPr/>
                    <a:lstStyle/>
                    <a:p>
                      <a:r>
                        <a:rPr lang="ar-EG" b="1" dirty="0"/>
                        <a:t>.</a:t>
                      </a:r>
                      <a:r>
                        <a:rPr lang="en-US" b="1" dirty="0"/>
                        <a:t>mp3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Compressed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79082"/>
                  </a:ext>
                </a:extLst>
              </a:tr>
              <a:tr h="375074">
                <a:tc>
                  <a:txBody>
                    <a:bodyPr/>
                    <a:lstStyle/>
                    <a:p>
                      <a:r>
                        <a:rPr lang="ar-EG" sz="2000" b="1" dirty="0"/>
                        <a:t>.</a:t>
                      </a:r>
                      <a:r>
                        <a:rPr lang="en-US" sz="2000" b="1" dirty="0"/>
                        <a:t>Wav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High-Quality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3441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b="1" dirty="0"/>
                        <a:t>Flac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Uncompressed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81404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b="1" dirty="0"/>
                        <a:t>aac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Audio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00657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b="1" dirty="0"/>
                        <a:t>ogg</a:t>
                      </a:r>
                      <a:endParaRPr lang="en-US" sz="1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Open-Source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Audio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93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659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C47FF0-7625-DDB8-773F-215955A306CB}"/>
              </a:ext>
            </a:extLst>
          </p:cNvPr>
          <p:cNvSpPr/>
          <p:nvPr/>
        </p:nvSpPr>
        <p:spPr>
          <a:xfrm>
            <a:off x="190500" y="88901"/>
            <a:ext cx="56515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Database Files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432385-3053-3A8F-C7CA-57F85F4B25CC}"/>
              </a:ext>
            </a:extLst>
          </p:cNvPr>
          <p:cNvGraphicFramePr>
            <a:graphicFrameLocks noGrp="1"/>
          </p:cNvGraphicFramePr>
          <p:nvPr/>
        </p:nvGraphicFramePr>
        <p:xfrm>
          <a:off x="190500" y="855132"/>
          <a:ext cx="5651500" cy="15621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97683">
                  <a:extLst>
                    <a:ext uri="{9D8B030D-6E8A-4147-A177-3AD203B41FA5}">
                      <a16:colId xmlns:a16="http://schemas.microsoft.com/office/drawing/2014/main" val="488909581"/>
                    </a:ext>
                  </a:extLst>
                </a:gridCol>
                <a:gridCol w="4253817">
                  <a:extLst>
                    <a:ext uri="{9D8B030D-6E8A-4147-A177-3AD203B41FA5}">
                      <a16:colId xmlns:a16="http://schemas.microsoft.com/office/drawing/2014/main" val="503420748"/>
                    </a:ext>
                  </a:extLst>
                </a:gridCol>
              </a:tblGrid>
              <a:tr h="35683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b="1" dirty="0"/>
                        <a:t> db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General</a:t>
                      </a:r>
                      <a:r>
                        <a:rPr lang="en-US" b="0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r>
                        <a:rPr lang="en-US" b="0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79082"/>
                  </a:ext>
                </a:extLst>
              </a:tr>
              <a:tr h="375074">
                <a:tc>
                  <a:txBody>
                    <a:bodyPr/>
                    <a:lstStyle/>
                    <a:p>
                      <a:r>
                        <a:rPr lang="en-US" sz="2000" b="1" dirty="0"/>
                        <a:t>.sql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Query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3441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b="1" dirty="0"/>
                        <a:t> mdb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Microsoft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Access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81404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b="1" dirty="0"/>
                        <a:t> accdb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Microsoft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Access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006575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95945C-4BF2-017F-D941-C5141D39A330}"/>
              </a:ext>
            </a:extLst>
          </p:cNvPr>
          <p:cNvSpPr/>
          <p:nvPr/>
        </p:nvSpPr>
        <p:spPr>
          <a:xfrm>
            <a:off x="6248400" y="88901"/>
            <a:ext cx="56515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Compressed and Archive Files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4451A4F-3CF3-F4FB-4E4B-7BFCF9A60733}"/>
              </a:ext>
            </a:extLst>
          </p:cNvPr>
          <p:cNvGraphicFramePr>
            <a:graphicFrameLocks noGrp="1"/>
          </p:cNvGraphicFramePr>
          <p:nvPr/>
        </p:nvGraphicFramePr>
        <p:xfrm>
          <a:off x="6248400" y="855132"/>
          <a:ext cx="5651500" cy="1955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97683">
                  <a:extLst>
                    <a:ext uri="{9D8B030D-6E8A-4147-A177-3AD203B41FA5}">
                      <a16:colId xmlns:a16="http://schemas.microsoft.com/office/drawing/2014/main" val="488909581"/>
                    </a:ext>
                  </a:extLst>
                </a:gridCol>
                <a:gridCol w="4253817">
                  <a:extLst>
                    <a:ext uri="{9D8B030D-6E8A-4147-A177-3AD203B41FA5}">
                      <a16:colId xmlns:a16="http://schemas.microsoft.com/office/drawing/2014/main" val="503420748"/>
                    </a:ext>
                  </a:extLst>
                </a:gridCol>
              </a:tblGrid>
              <a:tr h="356839">
                <a:tc>
                  <a:txBody>
                    <a:bodyPr/>
                    <a:lstStyle/>
                    <a:p>
                      <a:r>
                        <a:rPr lang="en-US" b="1" dirty="0"/>
                        <a:t>.zip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ZIP Compressed File</a:t>
                      </a:r>
                      <a:endParaRPr lang="en-US" sz="18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79082"/>
                  </a:ext>
                </a:extLst>
              </a:tr>
              <a:tr h="375074">
                <a:tc>
                  <a:txBody>
                    <a:bodyPr/>
                    <a:lstStyle/>
                    <a:p>
                      <a:r>
                        <a:rPr lang="en-US" sz="2000" b="1" dirty="0"/>
                        <a:t>.rar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RAR Compressed File</a:t>
                      </a:r>
                      <a:endParaRPr lang="en-US" sz="18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3441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b="1" dirty="0"/>
                        <a:t>.tar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Unix Archive</a:t>
                      </a:r>
                      <a:endParaRPr lang="en-US" sz="18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81404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r>
                        <a:rPr lang="en-US" b="1" dirty="0"/>
                        <a:t>.7z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7-Zip Compressed File</a:t>
                      </a:r>
                      <a:endParaRPr lang="en-US" sz="18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00657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b="1" dirty="0"/>
                        <a:t>gz</a:t>
                      </a:r>
                      <a:endParaRPr lang="en-US" sz="1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GZIP Compressed File</a:t>
                      </a:r>
                      <a:endParaRPr lang="en-US" sz="18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93720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6B594C-6903-2B03-2E76-B17AADD51419}"/>
              </a:ext>
            </a:extLst>
          </p:cNvPr>
          <p:cNvSpPr/>
          <p:nvPr/>
        </p:nvSpPr>
        <p:spPr>
          <a:xfrm>
            <a:off x="190500" y="2595032"/>
            <a:ext cx="56515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Spreadsheet Files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D1250F-5B28-8003-CBB0-9B29D18D4798}"/>
              </a:ext>
            </a:extLst>
          </p:cNvPr>
          <p:cNvGraphicFramePr>
            <a:graphicFrameLocks noGrp="1"/>
          </p:cNvGraphicFramePr>
          <p:nvPr/>
        </p:nvGraphicFramePr>
        <p:xfrm>
          <a:off x="190500" y="3361269"/>
          <a:ext cx="5651500" cy="1402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97683">
                  <a:extLst>
                    <a:ext uri="{9D8B030D-6E8A-4147-A177-3AD203B41FA5}">
                      <a16:colId xmlns:a16="http://schemas.microsoft.com/office/drawing/2014/main" val="488909581"/>
                    </a:ext>
                  </a:extLst>
                </a:gridCol>
                <a:gridCol w="4253817">
                  <a:extLst>
                    <a:ext uri="{9D8B030D-6E8A-4147-A177-3AD203B41FA5}">
                      <a16:colId xmlns:a16="http://schemas.microsoft.com/office/drawing/2014/main" val="503420748"/>
                    </a:ext>
                  </a:extLst>
                </a:gridCol>
              </a:tblGrid>
              <a:tr h="356839">
                <a:tc>
                  <a:txBody>
                    <a:bodyPr/>
                    <a:lstStyle/>
                    <a:p>
                      <a:r>
                        <a:rPr lang="en-US" b="1" dirty="0"/>
                        <a:t>.xls / .xlsx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Microsoft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Excel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Spreadsheet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79082"/>
                  </a:ext>
                </a:extLst>
              </a:tr>
              <a:tr h="375074">
                <a:tc>
                  <a:txBody>
                    <a:bodyPr/>
                    <a:lstStyle/>
                    <a:p>
                      <a:r>
                        <a:rPr lang="ar-EG" sz="2000" b="1" dirty="0"/>
                        <a:t>.</a:t>
                      </a:r>
                      <a:r>
                        <a:rPr lang="en-US" sz="2000" b="1" dirty="0"/>
                        <a:t>csv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Comma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Separated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3441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b="1" dirty="0"/>
                        <a:t>ods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OpenDocument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Spreadsheet</a:t>
                      </a:r>
                      <a:r>
                        <a:rPr lang="en-US" dirty="0"/>
                        <a:t> (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LibreOffice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Calc</a:t>
                      </a:r>
                      <a:r>
                        <a:rPr lang="en-US" dirty="0"/>
                        <a:t>)</a:t>
                      </a:r>
                      <a:endParaRPr lang="en-US" sz="18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81404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12717D-328D-6E6E-EA5E-0B70080D2050}"/>
              </a:ext>
            </a:extLst>
          </p:cNvPr>
          <p:cNvSpPr/>
          <p:nvPr/>
        </p:nvSpPr>
        <p:spPr>
          <a:xfrm>
            <a:off x="6248400" y="3204632"/>
            <a:ext cx="56515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Executable and Software Files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5D0303-5499-8EA8-65D2-35083CEF3739}"/>
              </a:ext>
            </a:extLst>
          </p:cNvPr>
          <p:cNvGraphicFramePr>
            <a:graphicFrameLocks noGrp="1"/>
          </p:cNvGraphicFramePr>
          <p:nvPr/>
        </p:nvGraphicFramePr>
        <p:xfrm>
          <a:off x="6248400" y="4016168"/>
          <a:ext cx="5651500" cy="23495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97683">
                  <a:extLst>
                    <a:ext uri="{9D8B030D-6E8A-4147-A177-3AD203B41FA5}">
                      <a16:colId xmlns:a16="http://schemas.microsoft.com/office/drawing/2014/main" val="488909581"/>
                    </a:ext>
                  </a:extLst>
                </a:gridCol>
                <a:gridCol w="4253817">
                  <a:extLst>
                    <a:ext uri="{9D8B030D-6E8A-4147-A177-3AD203B41FA5}">
                      <a16:colId xmlns:a16="http://schemas.microsoft.com/office/drawing/2014/main" val="503420748"/>
                    </a:ext>
                  </a:extLst>
                </a:gridCol>
              </a:tblGrid>
              <a:tr h="356839">
                <a:tc>
                  <a:txBody>
                    <a:bodyPr/>
                    <a:lstStyle/>
                    <a:p>
                      <a:r>
                        <a:rPr lang="ar-EG" b="1" dirty="0"/>
                        <a:t>.</a:t>
                      </a:r>
                      <a:r>
                        <a:rPr lang="en-US" b="1" dirty="0"/>
                        <a:t>exe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Windows Executable File</a:t>
                      </a:r>
                      <a:endParaRPr lang="en-US" sz="18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79082"/>
                  </a:ext>
                </a:extLst>
              </a:tr>
              <a:tr h="375074">
                <a:tc>
                  <a:txBody>
                    <a:bodyPr/>
                    <a:lstStyle/>
                    <a:p>
                      <a:r>
                        <a:rPr lang="ar-EG" sz="2000" b="1" dirty="0"/>
                        <a:t>.</a:t>
                      </a:r>
                      <a:r>
                        <a:rPr lang="en-US" sz="2000" b="1" dirty="0"/>
                        <a:t>bat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Batch File</a:t>
                      </a:r>
                      <a:endParaRPr lang="en-US" sz="18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3441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b="1" dirty="0"/>
                        <a:t>sh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Shell Script for Unix/Linux</a:t>
                      </a:r>
                      <a:endParaRPr lang="en-US" sz="18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81404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b="1" dirty="0"/>
                        <a:t>apk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Android Application File</a:t>
                      </a:r>
                      <a:endParaRPr lang="en-US" sz="18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00657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b="1" dirty="0"/>
                        <a:t>app</a:t>
                      </a:r>
                      <a:endParaRPr lang="en-US" sz="1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macOS Application</a:t>
                      </a:r>
                      <a:endParaRPr lang="en-US" sz="18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9372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r>
                        <a:rPr lang="en-US" b="1" dirty="0"/>
                        <a:t>.msi</a:t>
                      </a:r>
                      <a:endParaRPr lang="en-US" sz="1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Windows Installer Package</a:t>
                      </a:r>
                      <a:endParaRPr lang="en-US" sz="18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453761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0CCE04-B05B-C682-C701-248C6399E52B}"/>
              </a:ext>
            </a:extLst>
          </p:cNvPr>
          <p:cNvSpPr/>
          <p:nvPr/>
        </p:nvSpPr>
        <p:spPr>
          <a:xfrm>
            <a:off x="190500" y="4886118"/>
            <a:ext cx="56515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Spreadsheet Files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F82F56-8F40-61CB-D8A9-21D4ADFCD802}"/>
              </a:ext>
            </a:extLst>
          </p:cNvPr>
          <p:cNvGraphicFramePr>
            <a:graphicFrameLocks noGrp="1"/>
          </p:cNvGraphicFramePr>
          <p:nvPr/>
        </p:nvGraphicFramePr>
        <p:xfrm>
          <a:off x="190500" y="5618487"/>
          <a:ext cx="5651500" cy="1005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97683">
                  <a:extLst>
                    <a:ext uri="{9D8B030D-6E8A-4147-A177-3AD203B41FA5}">
                      <a16:colId xmlns:a16="http://schemas.microsoft.com/office/drawing/2014/main" val="488909581"/>
                    </a:ext>
                  </a:extLst>
                </a:gridCol>
                <a:gridCol w="4253817">
                  <a:extLst>
                    <a:ext uri="{9D8B030D-6E8A-4147-A177-3AD203B41FA5}">
                      <a16:colId xmlns:a16="http://schemas.microsoft.com/office/drawing/2014/main" val="503420748"/>
                    </a:ext>
                  </a:extLst>
                </a:gridCol>
              </a:tblGrid>
              <a:tr h="356839">
                <a:tc>
                  <a:txBody>
                    <a:bodyPr/>
                    <a:lstStyle/>
                    <a:p>
                      <a:r>
                        <a:rPr lang="en-US" dirty="0"/>
                        <a:t>.ppt / .pptx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Microsoft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PowerPoint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79082"/>
                  </a:ext>
                </a:extLst>
              </a:tr>
              <a:tr h="375074">
                <a:tc>
                  <a:txBody>
                    <a:bodyPr/>
                    <a:lstStyle/>
                    <a:p>
                      <a:r>
                        <a:rPr lang="en-US" sz="2000" b="1" dirty="0"/>
                        <a:t>.odp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OpenDocument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Presentation</a:t>
                      </a:r>
                      <a:r>
                        <a:rPr lang="en-US" dirty="0"/>
                        <a:t> (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LibreOffice</a:t>
                      </a:r>
                      <a:r>
                        <a:rPr lang="en-US" dirty="0"/>
                        <a:t> </a:t>
                      </a:r>
                      <a:r>
                        <a:rPr lang="en-US" sz="18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Impress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3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78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5C98C-87E1-8978-776A-0388EF00E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Tank you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Graphic 5" descr="Fishbowl">
            <a:extLst>
              <a:ext uri="{FF2B5EF4-FFF2-40B4-BE49-F238E27FC236}">
                <a16:creationId xmlns:a16="http://schemas.microsoft.com/office/drawing/2014/main" id="{244A15A4-9245-F37B-12CC-A0F997F64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856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39760-2000-D520-983C-FC6B05E6E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Clean up the Hard Drive</a:t>
            </a:r>
          </a:p>
        </p:txBody>
      </p:sp>
      <p:pic>
        <p:nvPicPr>
          <p:cNvPr id="9" name="Content Placeholder 8" descr="A computer screen with a blue logo&#10;&#10;Description automatically generated with medium confidence">
            <a:extLst>
              <a:ext uri="{FF2B5EF4-FFF2-40B4-BE49-F238E27FC236}">
                <a16:creationId xmlns:a16="http://schemas.microsoft.com/office/drawing/2014/main" id="{56A8BEE9-42D7-F4D9-480C-E2445C51E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886" y="563803"/>
            <a:ext cx="7640524" cy="57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40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5FC12-5F6D-1AFF-25BE-5A62FE6D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108" y="467271"/>
            <a:ext cx="6346530" cy="1095425"/>
          </a:xfrm>
        </p:spPr>
        <p:txBody>
          <a:bodyPr anchor="b">
            <a:normAutofit/>
          </a:bodyPr>
          <a:lstStyle/>
          <a:p>
            <a:r>
              <a:rPr lang="en-US" sz="5600" dirty="0"/>
              <a:t>Directory Structures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3" name="Picture 12" descr="A line art of a folder&#10;&#10;Description automatically generated">
            <a:extLst>
              <a:ext uri="{FF2B5EF4-FFF2-40B4-BE49-F238E27FC236}">
                <a16:creationId xmlns:a16="http://schemas.microsoft.com/office/drawing/2014/main" id="{023DC1E6-086F-7EDC-E382-5F4718279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22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8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FF8C8AA-1D28-6E25-CB06-0F27D0515883}"/>
              </a:ext>
            </a:extLst>
          </p:cNvPr>
          <p:cNvGraphicFramePr/>
          <p:nvPr/>
        </p:nvGraphicFramePr>
        <p:xfrm>
          <a:off x="6040237" y="2987063"/>
          <a:ext cx="5545923" cy="3403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88512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blue and yellow striped wall&#10;&#10;Description automatically generated">
            <a:extLst>
              <a:ext uri="{FF2B5EF4-FFF2-40B4-BE49-F238E27FC236}">
                <a16:creationId xmlns:a16="http://schemas.microsoft.com/office/drawing/2014/main" id="{4C3C1EA1-79F8-FDB2-D74A-C0D4C74A84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654" b="150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2261BD-0CC2-8C5B-3106-1FD9152D5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/>
              <a:t>User Profile Namespace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C48CB6-7FB1-B8BA-72F3-662BF510D56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349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 descr="A close-up of a blue ribbon&#10;&#10;Description automatically generated">
            <a:extLst>
              <a:ext uri="{FF2B5EF4-FFF2-40B4-BE49-F238E27FC236}">
                <a16:creationId xmlns:a16="http://schemas.microsoft.com/office/drawing/2014/main" id="{53AF12FE-D320-B3AB-1F90-DEC4C452A9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4BACC-C020-A31C-D854-7A473E06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Program Files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EFA37F-E3BD-8393-65F9-0CCCF286D73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987841"/>
          <a:ext cx="12084908" cy="4870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5673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3E483-6577-342D-FFB3-3F358D6C1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9" y="298696"/>
            <a:ext cx="5599312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Folders for Windows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A091E7-368C-4FEF-8EC5-B91EA2F4E5E9}"/>
              </a:ext>
            </a:extLst>
          </p:cNvPr>
          <p:cNvSpPr/>
          <p:nvPr/>
        </p:nvSpPr>
        <p:spPr>
          <a:xfrm>
            <a:off x="1027969" y="4171705"/>
            <a:ext cx="4361394" cy="17098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Registry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Initialization Files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r>
              <a:rPr kumimoji="0" lang="en-US" sz="8800" b="0" i="0" u="none" strike="noStrike" kern="1200" cap="none" spc="0" normalizeH="0" baseline="0" noProof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ini</a:t>
            </a:r>
            <a:r>
              <a:rPr kumimoji="0" lang="en-US" sz="88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 |.inf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blue cubes with a shield&#10;&#10;Description automatically generated">
            <a:extLst>
              <a:ext uri="{FF2B5EF4-FFF2-40B4-BE49-F238E27FC236}">
                <a16:creationId xmlns:a16="http://schemas.microsoft.com/office/drawing/2014/main" id="{0837B53D-862C-4628-A23E-6FB60BAE4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716605"/>
            <a:ext cx="5536001" cy="536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82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1361</Words>
  <Application>Microsoft Office PowerPoint</Application>
  <PresentationFormat>Widescreen</PresentationFormat>
  <Paragraphs>301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Adobe Fan Heiti Std B</vt:lpstr>
      <vt:lpstr>Adobe Gothic Std B</vt:lpstr>
      <vt:lpstr>Adobe Heiti Std R</vt:lpstr>
      <vt:lpstr>Aptos</vt:lpstr>
      <vt:lpstr>Aptos Display</vt:lpstr>
      <vt:lpstr>Arial</vt:lpstr>
      <vt:lpstr>Calibri</vt:lpstr>
      <vt:lpstr>Wingdings</vt:lpstr>
      <vt:lpstr>Office Theme</vt:lpstr>
      <vt:lpstr>1_Office Theme</vt:lpstr>
      <vt:lpstr>Foundation of computer science</vt:lpstr>
      <vt:lpstr>Lecturer 16</vt:lpstr>
      <vt:lpstr>Disk Optimization</vt:lpstr>
      <vt:lpstr>Optimizing Disks</vt:lpstr>
      <vt:lpstr>Clean up the Hard Drive</vt:lpstr>
      <vt:lpstr>Directory Structures</vt:lpstr>
      <vt:lpstr>User Profile Namespace</vt:lpstr>
      <vt:lpstr>Program Files</vt:lpstr>
      <vt:lpstr>Folders for Windows Data</vt:lpstr>
      <vt:lpstr>Folders for Windows Data</vt:lpstr>
      <vt:lpstr>Defrag the Hard Drive</vt:lpstr>
      <vt:lpstr>Check the Hard Drive for Errors</vt:lpstr>
      <vt:lpstr>Installing Windows 10 </vt:lpstr>
      <vt:lpstr>Installing windows 10</vt:lpstr>
      <vt:lpstr>Planning for Installation</vt:lpstr>
      <vt:lpstr>Determine Hardware Requirements And Compatibility</vt:lpstr>
      <vt:lpstr>Determine Hardware Compatibility For Windows 10</vt:lpstr>
      <vt:lpstr>Choose Between An Upgrade And A Clean Installation</vt:lpstr>
      <vt:lpstr>Choose An Upgrade Path</vt:lpstr>
      <vt:lpstr>PowerPoint Presentation</vt:lpstr>
      <vt:lpstr>Determine Appropriate Editions By Device Type </vt:lpstr>
      <vt:lpstr>Windows 10 Home:</vt:lpstr>
      <vt:lpstr>Windows 10 Pro:</vt:lpstr>
      <vt:lpstr>Windows 10 Enterprise</vt:lpstr>
      <vt:lpstr>Choose the 32-bit or 64-bit versions  </vt:lpstr>
      <vt:lpstr>Select An Installation Strategy</vt:lpstr>
      <vt:lpstr>Determine And Create Appropriate Installation Media </vt:lpstr>
      <vt:lpstr>Important Considerations before install Windows</vt:lpstr>
      <vt:lpstr>Considerations before you chose Firmware type </vt:lpstr>
      <vt:lpstr>PowerPoint Presentation</vt:lpstr>
      <vt:lpstr>UEFI and Boot</vt:lpstr>
      <vt:lpstr>Device Drivers</vt:lpstr>
      <vt:lpstr>After Windows Installation </vt:lpstr>
      <vt:lpstr>PowerPoint Presentation</vt:lpstr>
      <vt:lpstr>Install Device Drivers</vt:lpstr>
      <vt:lpstr>Activate Windows</vt:lpstr>
      <vt:lpstr>Install updates and service packs for Windows </vt:lpstr>
      <vt:lpstr>Install applications</vt:lpstr>
      <vt:lpstr>Set up user accounts and transfer or restore from backup user data and preferences to the new system </vt:lpstr>
      <vt:lpstr>Windows Features </vt:lpstr>
      <vt:lpstr>PowerPoint Presentation</vt:lpstr>
      <vt:lpstr>Operating System Functions</vt:lpstr>
      <vt:lpstr>Managing Files &amp; Directories </vt:lpstr>
      <vt:lpstr>File Name. Extension</vt:lpstr>
      <vt:lpstr>PowerPoint Presentation</vt:lpstr>
      <vt:lpstr>PowerPoint Presentation</vt:lpstr>
      <vt:lpstr>Tank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Agami</dc:creator>
  <cp:lastModifiedBy>mohamed192496@fci.bu.edu.eg</cp:lastModifiedBy>
  <cp:revision>3</cp:revision>
  <dcterms:created xsi:type="dcterms:W3CDTF">2024-10-12T22:20:50Z</dcterms:created>
  <dcterms:modified xsi:type="dcterms:W3CDTF">2025-09-23T14:15:49Z</dcterms:modified>
</cp:coreProperties>
</file>